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4"/>
    <p:sldMasterId id="2147483660" r:id="rId5"/>
  </p:sldMasterIdLst>
  <p:notesMasterIdLst>
    <p:notesMasterId r:id="rId16"/>
  </p:notesMasterIdLst>
  <p:sldIdLst>
    <p:sldId id="277" r:id="rId6"/>
    <p:sldId id="287" r:id="rId7"/>
    <p:sldId id="8893" r:id="rId8"/>
    <p:sldId id="8894" r:id="rId9"/>
    <p:sldId id="8895" r:id="rId10"/>
    <p:sldId id="8896" r:id="rId11"/>
    <p:sldId id="8918" r:id="rId12"/>
    <p:sldId id="8919" r:id="rId13"/>
    <p:sldId id="892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399562A-E8AE-6E56-E587-4C9843A5DF65}" name="Yuki Honda" initials="YH" userId="S::YHonda@wmo.int::48deac19-f276-46d7-a9e8-05f4bdf5df5d" providerId="AD"/>
  <p188:author id="{C896F54B-6569-156E-2504-1C6ED4C9FB6C}" name="Eunha Lim" initials="EL" userId="S::elim@wmo.int::109c1b43-ea12-4a26-96c1-6f8bbf0ee441" providerId="AD"/>
  <p188:author id="{367DCF85-E3F3-ED62-4F71-ED39371EB596}" name="Guest User" initials="GU" userId="S::urn:spo:anon#c36542f6c74a60a3c23b72cbda619332b3d93be5130712c4fb92366824ead5ab::" providerId="AD"/>
  <p188:author id="{4A2196F1-4822-6210-762C-F497308CE452}" name="Michael Schwab" initials="MS" userId="S::MSchwab@wmo.int::a8c23f53-8102-4334-8327-26dd3be239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3073E-56F7-4E3B-A0F8-AF59E988F305}" v="6" dt="2024-04-17T10:05:03.859"/>
    <p1510:client id="{A77ADEA1-FB04-4B04-9EFE-E1134ABD99DD}" v="144" dt="2024-04-17T09:25:10.626"/>
    <p1510:client id="{FA4DF00D-5D51-4276-BDB4-6A54350F85C6}" v="3" dt="2024-04-17T10:39:09.0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e325007ed95cda08936910bfa2fe93660fc6d4e2e3d6d6dea7edcafa95e9cd4a::" providerId="AD" clId="Web-{5A258FEA-89A9-28B9-1E83-FC1477868DE4}"/>
    <pc:docChg chg="modSld">
      <pc:chgData name="Usuario invitado" userId="S::urn:spo:anon#e325007ed95cda08936910bfa2fe93660fc6d4e2e3d6d6dea7edcafa95e9cd4a::" providerId="AD" clId="Web-{5A258FEA-89A9-28B9-1E83-FC1477868DE4}" dt="2024-03-11T18:47:24.177" v="1" actId="20577"/>
      <pc:docMkLst>
        <pc:docMk/>
      </pc:docMkLst>
      <pc:sldChg chg="modSp">
        <pc:chgData name="Usuario invitado" userId="S::urn:spo:anon#e325007ed95cda08936910bfa2fe93660fc6d4e2e3d6d6dea7edcafa95e9cd4a::" providerId="AD" clId="Web-{5A258FEA-89A9-28B9-1E83-FC1477868DE4}" dt="2024-03-11T18:47:24.177" v="1" actId="20577"/>
        <pc:sldMkLst>
          <pc:docMk/>
          <pc:sldMk cId="1088218460" sldId="277"/>
        </pc:sldMkLst>
        <pc:spChg chg="mod">
          <ac:chgData name="Usuario invitado" userId="S::urn:spo:anon#e325007ed95cda08936910bfa2fe93660fc6d4e2e3d6d6dea7edcafa95e9cd4a::" providerId="AD" clId="Web-{5A258FEA-89A9-28B9-1E83-FC1477868DE4}" dt="2024-03-11T18:47:24.177" v="1" actId="20577"/>
          <ac:spMkLst>
            <pc:docMk/>
            <pc:sldMk cId="1088218460" sldId="277"/>
            <ac:spMk id="6" creationId="{C8461C19-E495-4638-9078-AC28B05A0BE5}"/>
          </ac:spMkLst>
        </pc:spChg>
      </pc:sldChg>
    </pc:docChg>
  </pc:docChgLst>
  <pc:docChgLst>
    <pc:chgData name="Yuki Honda" userId="48deac19-f276-46d7-a9e8-05f4bdf5df5d" providerId="ADAL" clId="{98E2BB33-E5C9-406C-90DD-F4DDC593D651}"/>
    <pc:docChg chg="custSel modSld">
      <pc:chgData name="Yuki Honda" userId="48deac19-f276-46d7-a9e8-05f4bdf5df5d" providerId="ADAL" clId="{98E2BB33-E5C9-406C-90DD-F4DDC593D651}" dt="2024-02-15T10:41:33.910" v="458" actId="15"/>
      <pc:docMkLst>
        <pc:docMk/>
      </pc:docMkLst>
      <pc:sldChg chg="modSp mod addCm modCm">
        <pc:chgData name="Yuki Honda" userId="48deac19-f276-46d7-a9e8-05f4bdf5df5d" providerId="ADAL" clId="{98E2BB33-E5C9-406C-90DD-F4DDC593D651}" dt="2024-02-15T10:41:33.910" v="458" actId="15"/>
        <pc:sldMkLst>
          <pc:docMk/>
          <pc:sldMk cId="3609071200" sldId="284"/>
        </pc:sldMkLst>
        <pc:spChg chg="mod">
          <ac:chgData name="Yuki Honda" userId="48deac19-f276-46d7-a9e8-05f4bdf5df5d" providerId="ADAL" clId="{98E2BB33-E5C9-406C-90DD-F4DDC593D651}" dt="2024-02-15T10:41:33.910" v="458" actId="15"/>
          <ac:spMkLst>
            <pc:docMk/>
            <pc:sldMk cId="3609071200" sldId="284"/>
            <ac:spMk id="9" creationId="{99AC9EA2-65EA-1FF7-9A4F-AF2341DFCD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Yuki Honda" userId="48deac19-f276-46d7-a9e8-05f4bdf5df5d" providerId="ADAL" clId="{98E2BB33-E5C9-406C-90DD-F4DDC593D651}" dt="2024-02-15T10:41:28.976" v="456" actId="20577"/>
              <pc2:cmMkLst xmlns:pc2="http://schemas.microsoft.com/office/powerpoint/2019/9/main/command">
                <pc:docMk/>
                <pc:sldMk cId="3609071200" sldId="284"/>
                <pc2:cmMk id="{02604C2D-1924-47DC-BF0F-57DF36274D0B}"/>
              </pc2:cmMkLst>
            </pc226:cmChg>
            <pc226:cmChg xmlns:pc226="http://schemas.microsoft.com/office/powerpoint/2022/06/main/command" chg="add mod">
              <pc226:chgData name="Yuki Honda" userId="48deac19-f276-46d7-a9e8-05f4bdf5df5d" providerId="ADAL" clId="{98E2BB33-E5C9-406C-90DD-F4DDC593D651}" dt="2024-02-15T10:41:28.976" v="456" actId="20577"/>
              <pc2:cmMkLst xmlns:pc2="http://schemas.microsoft.com/office/powerpoint/2019/9/main/command">
                <pc:docMk/>
                <pc:sldMk cId="3609071200" sldId="284"/>
                <pc2:cmMk id="{165081BB-D34A-4285-AF5F-65A612FBE68F}"/>
              </pc2:cmMkLst>
              <pc226:cmRplyChg chg="add">
                <pc226:chgData name="Yuki Honda" userId="48deac19-f276-46d7-a9e8-05f4bdf5df5d" providerId="ADAL" clId="{98E2BB33-E5C9-406C-90DD-F4DDC593D651}" dt="2024-02-15T10:20:47.103" v="385"/>
                <pc2:cmRplyMkLst xmlns:pc2="http://schemas.microsoft.com/office/powerpoint/2019/9/main/command">
                  <pc:docMk/>
                  <pc:sldMk cId="3609071200" sldId="284"/>
                  <pc2:cmMk id="{165081BB-D34A-4285-AF5F-65A612FBE68F}"/>
                  <pc2:cmRplyMk id="{C5CF0900-7F55-45D1-9751-426339B5D244}"/>
                </pc2:cmRplyMkLst>
              </pc226:cmRplyChg>
            </pc226:cmChg>
            <pc226:cmChg xmlns:pc226="http://schemas.microsoft.com/office/powerpoint/2022/06/main/command" chg="mod">
              <pc226:chgData name="Yuki Honda" userId="48deac19-f276-46d7-a9e8-05f4bdf5df5d" providerId="ADAL" clId="{98E2BB33-E5C9-406C-90DD-F4DDC593D651}" dt="2024-02-15T10:41:28.976" v="456" actId="20577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</pc226:cmChg>
          </p:ext>
        </pc:extLst>
      </pc:sldChg>
    </pc:docChg>
  </pc:docChgLst>
  <pc:docChgLst>
    <pc:chgData name="Eunha Lim" userId="S::elim@wmo.int::109c1b43-ea12-4a26-96c1-6f8bbf0ee441" providerId="AD" clId="Web-{432FFFF8-9890-3F25-1C54-5DE66FD7D460}"/>
    <pc:docChg chg="modSld">
      <pc:chgData name="Eunha Lim" userId="S::elim@wmo.int::109c1b43-ea12-4a26-96c1-6f8bbf0ee441" providerId="AD" clId="Web-{432FFFF8-9890-3F25-1C54-5DE66FD7D460}" dt="2024-02-29T13:52:17.799" v="1" actId="20577"/>
      <pc:docMkLst>
        <pc:docMk/>
      </pc:docMkLst>
      <pc:sldChg chg="modSp">
        <pc:chgData name="Eunha Lim" userId="S::elim@wmo.int::109c1b43-ea12-4a26-96c1-6f8bbf0ee441" providerId="AD" clId="Web-{432FFFF8-9890-3F25-1C54-5DE66FD7D460}" dt="2024-02-29T13:52:17.799" v="1" actId="20577"/>
        <pc:sldMkLst>
          <pc:docMk/>
          <pc:sldMk cId="3609071200" sldId="284"/>
        </pc:sldMkLst>
        <pc:spChg chg="mod">
          <ac:chgData name="Eunha Lim" userId="S::elim@wmo.int::109c1b43-ea12-4a26-96c1-6f8bbf0ee441" providerId="AD" clId="Web-{432FFFF8-9890-3F25-1C54-5DE66FD7D460}" dt="2024-02-29T13:52:17.799" v="1" actId="20577"/>
          <ac:spMkLst>
            <pc:docMk/>
            <pc:sldMk cId="3609071200" sldId="284"/>
            <ac:spMk id="9" creationId="{99AC9EA2-65EA-1FF7-9A4F-AF2341DFCD06}"/>
          </ac:spMkLst>
        </pc:spChg>
      </pc:sldChg>
    </pc:docChg>
  </pc:docChgLst>
  <pc:docChgLst>
    <pc:chgData name="Eunha Lim" userId="109c1b43-ea12-4a26-96c1-6f8bbf0ee441" providerId="ADAL" clId="{06707B59-85FB-4AA4-BBD0-D5ADA0C22FC5}"/>
    <pc:docChg chg="modSld">
      <pc:chgData name="Eunha Lim" userId="109c1b43-ea12-4a26-96c1-6f8bbf0ee441" providerId="ADAL" clId="{06707B59-85FB-4AA4-BBD0-D5ADA0C22FC5}" dt="2024-04-04T06:32:24.742" v="31" actId="948"/>
      <pc:docMkLst>
        <pc:docMk/>
      </pc:docMkLst>
      <pc:sldChg chg="modSp mod">
        <pc:chgData name="Eunha Lim" userId="109c1b43-ea12-4a26-96c1-6f8bbf0ee441" providerId="ADAL" clId="{06707B59-85FB-4AA4-BBD0-D5ADA0C22FC5}" dt="2024-04-04T06:32:24.742" v="31" actId="948"/>
        <pc:sldMkLst>
          <pc:docMk/>
          <pc:sldMk cId="2788027193" sldId="285"/>
        </pc:sldMkLst>
        <pc:spChg chg="mod">
          <ac:chgData name="Eunha Lim" userId="109c1b43-ea12-4a26-96c1-6f8bbf0ee441" providerId="ADAL" clId="{06707B59-85FB-4AA4-BBD0-D5ADA0C22FC5}" dt="2024-04-04T06:32:24.742" v="31" actId="948"/>
          <ac:spMkLst>
            <pc:docMk/>
            <pc:sldMk cId="2788027193" sldId="285"/>
            <ac:spMk id="2" creationId="{A5C1E12B-A08D-2317-629C-6BFBC3F2A2DC}"/>
          </ac:spMkLst>
        </pc:spChg>
      </pc:sldChg>
      <pc:sldChg chg="modSp mod">
        <pc:chgData name="Eunha Lim" userId="109c1b43-ea12-4a26-96c1-6f8bbf0ee441" providerId="ADAL" clId="{06707B59-85FB-4AA4-BBD0-D5ADA0C22FC5}" dt="2024-04-03T10:23:33.595" v="20" actId="1037"/>
        <pc:sldMkLst>
          <pc:docMk/>
          <pc:sldMk cId="1382082838" sldId="286"/>
        </pc:sldMkLst>
        <pc:spChg chg="mod">
          <ac:chgData name="Eunha Lim" userId="109c1b43-ea12-4a26-96c1-6f8bbf0ee441" providerId="ADAL" clId="{06707B59-85FB-4AA4-BBD0-D5ADA0C22FC5}" dt="2024-04-03T10:23:33.595" v="20" actId="1037"/>
          <ac:spMkLst>
            <pc:docMk/>
            <pc:sldMk cId="1382082838" sldId="286"/>
            <ac:spMk id="18" creationId="{2B596A33-82AC-F9A8-2389-F623BC839A60}"/>
          </ac:spMkLst>
        </pc:spChg>
        <pc:spChg chg="mod">
          <ac:chgData name="Eunha Lim" userId="109c1b43-ea12-4a26-96c1-6f8bbf0ee441" providerId="ADAL" clId="{06707B59-85FB-4AA4-BBD0-D5ADA0C22FC5}" dt="2024-04-03T10:23:25.239" v="7" actId="1037"/>
          <ac:spMkLst>
            <pc:docMk/>
            <pc:sldMk cId="1382082838" sldId="286"/>
            <ac:spMk id="21" creationId="{995536F9-5513-F161-432A-8992763A7971}"/>
          </ac:spMkLst>
        </pc:spChg>
      </pc:sldChg>
      <pc:sldChg chg="modSp mod">
        <pc:chgData name="Eunha Lim" userId="109c1b43-ea12-4a26-96c1-6f8bbf0ee441" providerId="ADAL" clId="{06707B59-85FB-4AA4-BBD0-D5ADA0C22FC5}" dt="2024-04-03T10:26:16.391" v="30" actId="20577"/>
        <pc:sldMkLst>
          <pc:docMk/>
          <pc:sldMk cId="1609880923" sldId="8913"/>
        </pc:sldMkLst>
        <pc:spChg chg="mod">
          <ac:chgData name="Eunha Lim" userId="109c1b43-ea12-4a26-96c1-6f8bbf0ee441" providerId="ADAL" clId="{06707B59-85FB-4AA4-BBD0-D5ADA0C22FC5}" dt="2024-04-03T10:26:16.391" v="30" actId="20577"/>
          <ac:spMkLst>
            <pc:docMk/>
            <pc:sldMk cId="1609880923" sldId="8913"/>
            <ac:spMk id="6" creationId="{5A0CF7AF-A6BE-00EB-3FA1-166B041E9C1F}"/>
          </ac:spMkLst>
        </pc:spChg>
      </pc:sldChg>
    </pc:docChg>
  </pc:docChgLst>
  <pc:docChgLst>
    <pc:chgData name="Somyung Yeo" userId="S::syeo@wmo.int::3d906f84-644f-4290-9891-4da2a2da4077" providerId="AD" clId="Web-{8481E30F-7231-BEC4-57C6-C00C0691D683}"/>
    <pc:docChg chg="modSld">
      <pc:chgData name="Somyung Yeo" userId="S::syeo@wmo.int::3d906f84-644f-4290-9891-4da2a2da4077" providerId="AD" clId="Web-{8481E30F-7231-BEC4-57C6-C00C0691D683}" dt="2024-04-03T11:26:27.233" v="3" actId="20577"/>
      <pc:docMkLst>
        <pc:docMk/>
      </pc:docMkLst>
      <pc:sldChg chg="modSp">
        <pc:chgData name="Somyung Yeo" userId="S::syeo@wmo.int::3d906f84-644f-4290-9891-4da2a2da4077" providerId="AD" clId="Web-{8481E30F-7231-BEC4-57C6-C00C0691D683}" dt="2024-04-03T11:26:27.233" v="3" actId="20577"/>
        <pc:sldMkLst>
          <pc:docMk/>
          <pc:sldMk cId="2788027193" sldId="285"/>
        </pc:sldMkLst>
        <pc:spChg chg="mod">
          <ac:chgData name="Somyung Yeo" userId="S::syeo@wmo.int::3d906f84-644f-4290-9891-4da2a2da4077" providerId="AD" clId="Web-{8481E30F-7231-BEC4-57C6-C00C0691D683}" dt="2024-04-03T11:26:27.233" v="3" actId="20577"/>
          <ac:spMkLst>
            <pc:docMk/>
            <pc:sldMk cId="2788027193" sldId="285"/>
            <ac:spMk id="2" creationId="{A5C1E12B-A08D-2317-629C-6BFBC3F2A2DC}"/>
          </ac:spMkLst>
        </pc:spChg>
      </pc:sldChg>
      <pc:sldChg chg="modSp">
        <pc:chgData name="Somyung Yeo" userId="S::syeo@wmo.int::3d906f84-644f-4290-9891-4da2a2da4077" providerId="AD" clId="Web-{8481E30F-7231-BEC4-57C6-C00C0691D683}" dt="2024-04-03T11:26:24.623" v="1" actId="20577"/>
        <pc:sldMkLst>
          <pc:docMk/>
          <pc:sldMk cId="3570950015" sldId="1578"/>
        </pc:sldMkLst>
        <pc:spChg chg="mod">
          <ac:chgData name="Somyung Yeo" userId="S::syeo@wmo.int::3d906f84-644f-4290-9891-4da2a2da4077" providerId="AD" clId="Web-{8481E30F-7231-BEC4-57C6-C00C0691D683}" dt="2024-04-03T11:26:24.623" v="1" actId="20577"/>
          <ac:spMkLst>
            <pc:docMk/>
            <pc:sldMk cId="3570950015" sldId="1578"/>
            <ac:spMk id="2" creationId="{A5C1E12B-A08D-2317-629C-6BFBC3F2A2DC}"/>
          </ac:spMkLst>
        </pc:spChg>
      </pc:sldChg>
    </pc:docChg>
  </pc:docChgLst>
  <pc:docChgLst>
    <pc:chgData name="Rodica Nitu" userId="6890bca6-a767-4cf6-9a21-74f4013a1a87" providerId="ADAL" clId="{AC08C92C-C639-4C01-A5F7-8CF64BC22BA6}"/>
    <pc:docChg chg="sldOrd">
      <pc:chgData name="Rodica Nitu" userId="6890bca6-a767-4cf6-9a21-74f4013a1a87" providerId="ADAL" clId="{AC08C92C-C639-4C01-A5F7-8CF64BC22BA6}" dt="2024-03-31T10:05:55.196" v="0" actId="20578"/>
      <pc:docMkLst>
        <pc:docMk/>
      </pc:docMkLst>
      <pc:sldChg chg="ord">
        <pc:chgData name="Rodica Nitu" userId="6890bca6-a767-4cf6-9a21-74f4013a1a87" providerId="ADAL" clId="{AC08C92C-C639-4C01-A5F7-8CF64BC22BA6}" dt="2024-03-31T10:05:55.196" v="0" actId="20578"/>
        <pc:sldMkLst>
          <pc:docMk/>
          <pc:sldMk cId="2788027193" sldId="285"/>
        </pc:sldMkLst>
      </pc:sldChg>
    </pc:docChg>
  </pc:docChgLst>
  <pc:docChgLst>
    <pc:chgData name="Yuki Honda" userId="48deac19-f276-46d7-a9e8-05f4bdf5df5d" providerId="ADAL" clId="{481D8A33-439C-41D1-8D3F-BF9598F993B2}"/>
    <pc:docChg chg="undo custSel addSld delSld modSld delMainMaster">
      <pc:chgData name="Yuki Honda" userId="48deac19-f276-46d7-a9e8-05f4bdf5df5d" providerId="ADAL" clId="{481D8A33-439C-41D1-8D3F-BF9598F993B2}" dt="2024-04-16T10:50:52.691" v="38" actId="20577"/>
      <pc:docMkLst>
        <pc:docMk/>
      </pc:docMkLst>
      <pc:sldChg chg="del">
        <pc:chgData name="Yuki Honda" userId="48deac19-f276-46d7-a9e8-05f4bdf5df5d" providerId="ADAL" clId="{481D8A33-439C-41D1-8D3F-BF9598F993B2}" dt="2024-04-16T10:26:25.539" v="0" actId="2696"/>
        <pc:sldMkLst>
          <pc:docMk/>
          <pc:sldMk cId="2102021547" sldId="278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2890452704" sldId="279"/>
        </pc:sldMkLst>
      </pc:sldChg>
      <pc:sldChg chg="del">
        <pc:chgData name="Yuki Honda" userId="48deac19-f276-46d7-a9e8-05f4bdf5df5d" providerId="ADAL" clId="{481D8A33-439C-41D1-8D3F-BF9598F993B2}" dt="2024-04-16T10:26:25.539" v="0" actId="2696"/>
        <pc:sldMkLst>
          <pc:docMk/>
          <pc:sldMk cId="2788027193" sldId="285"/>
        </pc:sldMkLst>
      </pc:sldChg>
      <pc:sldChg chg="del">
        <pc:chgData name="Yuki Honda" userId="48deac19-f276-46d7-a9e8-05f4bdf5df5d" providerId="ADAL" clId="{481D8A33-439C-41D1-8D3F-BF9598F993B2}" dt="2024-04-16T10:26:25.539" v="0" actId="2696"/>
        <pc:sldMkLst>
          <pc:docMk/>
          <pc:sldMk cId="1382082838" sldId="286"/>
        </pc:sldMkLst>
      </pc:sldChg>
      <pc:sldChg chg="modSp mod">
        <pc:chgData name="Yuki Honda" userId="48deac19-f276-46d7-a9e8-05f4bdf5df5d" providerId="ADAL" clId="{481D8A33-439C-41D1-8D3F-BF9598F993B2}" dt="2024-04-16T10:26:31.245" v="1" actId="207"/>
        <pc:sldMkLst>
          <pc:docMk/>
          <pc:sldMk cId="1839570210" sldId="287"/>
        </pc:sldMkLst>
        <pc:spChg chg="mod">
          <ac:chgData name="Yuki Honda" userId="48deac19-f276-46d7-a9e8-05f4bdf5df5d" providerId="ADAL" clId="{481D8A33-439C-41D1-8D3F-BF9598F993B2}" dt="2024-04-16T10:26:31.245" v="1" actId="207"/>
          <ac:spMkLst>
            <pc:docMk/>
            <pc:sldMk cId="1839570210" sldId="287"/>
            <ac:spMk id="6" creationId="{5A0CF7AF-A6BE-00EB-3FA1-166B041E9C1F}"/>
          </ac:spMkLst>
        </pc:spChg>
      </pc:sldChg>
      <pc:sldChg chg="del">
        <pc:chgData name="Yuki Honda" userId="48deac19-f276-46d7-a9e8-05f4bdf5df5d" providerId="ADAL" clId="{481D8A33-439C-41D1-8D3F-BF9598F993B2}" dt="2024-04-16T10:26:25.539" v="0" actId="2696"/>
        <pc:sldMkLst>
          <pc:docMk/>
          <pc:sldMk cId="3570950015" sldId="1578"/>
        </pc:sldMkLst>
      </pc:sldChg>
      <pc:sldChg chg="add del">
        <pc:chgData name="Yuki Honda" userId="48deac19-f276-46d7-a9e8-05f4bdf5df5d" providerId="ADAL" clId="{481D8A33-439C-41D1-8D3F-BF9598F993B2}" dt="2024-04-16T10:26:55.994" v="4" actId="2696"/>
        <pc:sldMkLst>
          <pc:docMk/>
          <pc:sldMk cId="2302938994" sldId="1579"/>
        </pc:sldMkLst>
      </pc:sldChg>
      <pc:sldChg chg="add del">
        <pc:chgData name="Yuki Honda" userId="48deac19-f276-46d7-a9e8-05f4bdf5df5d" providerId="ADAL" clId="{481D8A33-439C-41D1-8D3F-BF9598F993B2}" dt="2024-04-16T10:26:55.994" v="4" actId="2696"/>
        <pc:sldMkLst>
          <pc:docMk/>
          <pc:sldMk cId="553119740" sldId="1580"/>
        </pc:sldMkLst>
      </pc:sldChg>
      <pc:sldChg chg="add del">
        <pc:chgData name="Yuki Honda" userId="48deac19-f276-46d7-a9e8-05f4bdf5df5d" providerId="ADAL" clId="{481D8A33-439C-41D1-8D3F-BF9598F993B2}" dt="2024-04-16T10:26:55.994" v="4" actId="2696"/>
        <pc:sldMkLst>
          <pc:docMk/>
          <pc:sldMk cId="2347645007" sldId="1581"/>
        </pc:sldMkLst>
      </pc:sldChg>
      <pc:sldChg chg="add del">
        <pc:chgData name="Yuki Honda" userId="48deac19-f276-46d7-a9e8-05f4bdf5df5d" providerId="ADAL" clId="{481D8A33-439C-41D1-8D3F-BF9598F993B2}" dt="2024-04-16T10:26:55.994" v="4" actId="2696"/>
        <pc:sldMkLst>
          <pc:docMk/>
          <pc:sldMk cId="3680124789" sldId="1582"/>
        </pc:sldMkLst>
      </pc:sldChg>
      <pc:sldChg chg="add del">
        <pc:chgData name="Yuki Honda" userId="48deac19-f276-46d7-a9e8-05f4bdf5df5d" providerId="ADAL" clId="{481D8A33-439C-41D1-8D3F-BF9598F993B2}" dt="2024-04-16T10:27:27.051" v="5" actId="2696"/>
        <pc:sldMkLst>
          <pc:docMk/>
          <pc:sldMk cId="2105157955" sldId="1583"/>
        </pc:sldMkLst>
      </pc:sldChg>
      <pc:sldChg chg="add del">
        <pc:chgData name="Yuki Honda" userId="48deac19-f276-46d7-a9e8-05f4bdf5df5d" providerId="ADAL" clId="{481D8A33-439C-41D1-8D3F-BF9598F993B2}" dt="2024-04-16T10:27:27.051" v="5" actId="2696"/>
        <pc:sldMkLst>
          <pc:docMk/>
          <pc:sldMk cId="1988527373" sldId="1584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851136815" sldId="1585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207238994" sldId="8883"/>
        </pc:sldMkLst>
      </pc:sldChg>
      <pc:sldChg chg="add del">
        <pc:chgData name="Yuki Honda" userId="48deac19-f276-46d7-a9e8-05f4bdf5df5d" providerId="ADAL" clId="{481D8A33-439C-41D1-8D3F-BF9598F993B2}" dt="2024-04-16T10:26:55.994" v="4" actId="2696"/>
        <pc:sldMkLst>
          <pc:docMk/>
          <pc:sldMk cId="2337781177" sldId="8889"/>
        </pc:sldMkLst>
      </pc:sldChg>
      <pc:sldChg chg="add del">
        <pc:chgData name="Yuki Honda" userId="48deac19-f276-46d7-a9e8-05f4bdf5df5d" providerId="ADAL" clId="{481D8A33-439C-41D1-8D3F-BF9598F993B2}" dt="2024-04-16T10:26:55.994" v="4" actId="2696"/>
        <pc:sldMkLst>
          <pc:docMk/>
          <pc:sldMk cId="1553190909" sldId="8890"/>
        </pc:sldMkLst>
      </pc:sldChg>
      <pc:sldChg chg="add del">
        <pc:chgData name="Yuki Honda" userId="48deac19-f276-46d7-a9e8-05f4bdf5df5d" providerId="ADAL" clId="{481D8A33-439C-41D1-8D3F-BF9598F993B2}" dt="2024-04-16T10:26:50.191" v="3" actId="2696"/>
        <pc:sldMkLst>
          <pc:docMk/>
          <pc:sldMk cId="918639463" sldId="8893"/>
        </pc:sldMkLst>
      </pc:sldChg>
      <pc:sldChg chg="add del">
        <pc:chgData name="Yuki Honda" userId="48deac19-f276-46d7-a9e8-05f4bdf5df5d" providerId="ADAL" clId="{481D8A33-439C-41D1-8D3F-BF9598F993B2}" dt="2024-04-16T10:26:50.191" v="3" actId="2696"/>
        <pc:sldMkLst>
          <pc:docMk/>
          <pc:sldMk cId="563652369" sldId="8894"/>
        </pc:sldMkLst>
      </pc:sldChg>
      <pc:sldChg chg="add del">
        <pc:chgData name="Yuki Honda" userId="48deac19-f276-46d7-a9e8-05f4bdf5df5d" providerId="ADAL" clId="{481D8A33-439C-41D1-8D3F-BF9598F993B2}" dt="2024-04-16T10:26:50.191" v="3" actId="2696"/>
        <pc:sldMkLst>
          <pc:docMk/>
          <pc:sldMk cId="352283848" sldId="8895"/>
        </pc:sldMkLst>
      </pc:sldChg>
      <pc:sldChg chg="add del">
        <pc:chgData name="Yuki Honda" userId="48deac19-f276-46d7-a9e8-05f4bdf5df5d" providerId="ADAL" clId="{481D8A33-439C-41D1-8D3F-BF9598F993B2}" dt="2024-04-16T10:26:50.191" v="3" actId="2696"/>
        <pc:sldMkLst>
          <pc:docMk/>
          <pc:sldMk cId="1169651846" sldId="8896"/>
        </pc:sldMkLst>
      </pc:sldChg>
      <pc:sldChg chg="add del">
        <pc:chgData name="Yuki Honda" userId="48deac19-f276-46d7-a9e8-05f4bdf5df5d" providerId="ADAL" clId="{481D8A33-439C-41D1-8D3F-BF9598F993B2}" dt="2024-04-16T10:27:27.051" v="5" actId="2696"/>
        <pc:sldMkLst>
          <pc:docMk/>
          <pc:sldMk cId="841120337" sldId="8897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1012276821" sldId="8898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2419683072" sldId="8901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1267075762" sldId="8903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102066708" sldId="8906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3478926249" sldId="8907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1931824005" sldId="8908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3358602609" sldId="8909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3880571578" sldId="8911"/>
        </pc:sldMkLst>
      </pc:sldChg>
      <pc:sldChg chg="del">
        <pc:chgData name="Yuki Honda" userId="48deac19-f276-46d7-a9e8-05f4bdf5df5d" providerId="ADAL" clId="{481D8A33-439C-41D1-8D3F-BF9598F993B2}" dt="2024-04-16T10:27:27.051" v="5" actId="2696"/>
        <pc:sldMkLst>
          <pc:docMk/>
          <pc:sldMk cId="257808063" sldId="8912"/>
        </pc:sldMkLst>
      </pc:sldChg>
      <pc:sldChg chg="del">
        <pc:chgData name="Yuki Honda" userId="48deac19-f276-46d7-a9e8-05f4bdf5df5d" providerId="ADAL" clId="{481D8A33-439C-41D1-8D3F-BF9598F993B2}" dt="2024-04-16T10:26:25.539" v="0" actId="2696"/>
        <pc:sldMkLst>
          <pc:docMk/>
          <pc:sldMk cId="1609880923" sldId="8913"/>
        </pc:sldMkLst>
      </pc:sldChg>
      <pc:sldChg chg="modSp mod">
        <pc:chgData name="Yuki Honda" userId="48deac19-f276-46d7-a9e8-05f4bdf5df5d" providerId="ADAL" clId="{481D8A33-439C-41D1-8D3F-BF9598F993B2}" dt="2024-04-16T10:50:52.691" v="38" actId="20577"/>
        <pc:sldMkLst>
          <pc:docMk/>
          <pc:sldMk cId="3792029636" sldId="8918"/>
        </pc:sldMkLst>
        <pc:spChg chg="mod">
          <ac:chgData name="Yuki Honda" userId="48deac19-f276-46d7-a9e8-05f4bdf5df5d" providerId="ADAL" clId="{481D8A33-439C-41D1-8D3F-BF9598F993B2}" dt="2024-04-16T10:28:07.326" v="7" actId="20577"/>
          <ac:spMkLst>
            <pc:docMk/>
            <pc:sldMk cId="3792029636" sldId="8918"/>
            <ac:spMk id="4" creationId="{6766C92C-A87C-E7A1-3899-CDEFE76956E7}"/>
          </ac:spMkLst>
        </pc:spChg>
        <pc:spChg chg="mod">
          <ac:chgData name="Yuki Honda" userId="48deac19-f276-46d7-a9e8-05f4bdf5df5d" providerId="ADAL" clId="{481D8A33-439C-41D1-8D3F-BF9598F993B2}" dt="2024-04-16T10:50:52.691" v="38" actId="20577"/>
          <ac:spMkLst>
            <pc:docMk/>
            <pc:sldMk cId="3792029636" sldId="8918"/>
            <ac:spMk id="6" creationId="{5A0CF7AF-A6BE-00EB-3FA1-166B041E9C1F}"/>
          </ac:spMkLst>
        </pc:spChg>
      </pc:sldChg>
      <pc:sldMasterChg chg="del delSldLayout">
        <pc:chgData name="Yuki Honda" userId="48deac19-f276-46d7-a9e8-05f4bdf5df5d" providerId="ADAL" clId="{481D8A33-439C-41D1-8D3F-BF9598F993B2}" dt="2024-04-16T10:27:27.051" v="5" actId="2696"/>
        <pc:sldMasterMkLst>
          <pc:docMk/>
          <pc:sldMasterMk cId="1641263550" sldId="2147483660"/>
        </pc:sldMasterMkLst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1097545302" sldId="2147483661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2089425380" sldId="2147483662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2169280148" sldId="2147483663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3281414252" sldId="2147483664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843615582" sldId="2147483665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3346418270" sldId="2147483666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94131482" sldId="2147483667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4183239003" sldId="2147483668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392388661" sldId="2147483669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765626632" sldId="2147483670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1641263550" sldId="2147483660"/>
            <pc:sldLayoutMk cId="2048289407" sldId="2147483671"/>
          </pc:sldLayoutMkLst>
        </pc:sldLayoutChg>
      </pc:sldMasterChg>
      <pc:sldMasterChg chg="del delSldLayout">
        <pc:chgData name="Yuki Honda" userId="48deac19-f276-46d7-a9e8-05f4bdf5df5d" providerId="ADAL" clId="{481D8A33-439C-41D1-8D3F-BF9598F993B2}" dt="2024-04-16T10:27:27.051" v="5" actId="2696"/>
        <pc:sldMasterMkLst>
          <pc:docMk/>
          <pc:sldMasterMk cId="3303879366" sldId="2147483672"/>
        </pc:sldMasterMkLst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2350834471" sldId="2147483673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1212418093" sldId="2147483674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4006397045" sldId="2147483675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2624105397" sldId="2147483676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2743080741" sldId="2147483677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2303104873" sldId="2147483678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2023432145" sldId="2147483679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640855879" sldId="2147483680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4140968668" sldId="2147483681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2424113682" sldId="2147483682"/>
          </pc:sldLayoutMkLst>
        </pc:sldLayoutChg>
        <pc:sldLayoutChg chg="del">
          <pc:chgData name="Yuki Honda" userId="48deac19-f276-46d7-a9e8-05f4bdf5df5d" providerId="ADAL" clId="{481D8A33-439C-41D1-8D3F-BF9598F993B2}" dt="2024-04-16T10:27:27.051" v="5" actId="2696"/>
          <pc:sldLayoutMkLst>
            <pc:docMk/>
            <pc:sldMasterMk cId="3303879366" sldId="2147483672"/>
            <pc:sldLayoutMk cId="3023697896" sldId="2147483683"/>
          </pc:sldLayoutMkLst>
        </pc:sldLayoutChg>
      </pc:sldMasterChg>
    </pc:docChg>
  </pc:docChgLst>
  <pc:docChgLst>
    <pc:chgData name="Guest User" userId="S::urn:spo:anon#c36542f6c74a60a3c23b72cbda619332b3d93be5130712c4fb92366824ead5ab::" providerId="AD" clId="Web-{BDA9F0CF-2649-479C-D7B5-8666CD0C7105}"/>
    <pc:docChg chg="mod addSld modSld">
      <pc:chgData name="Guest User" userId="S::urn:spo:anon#c36542f6c74a60a3c23b72cbda619332b3d93be5130712c4fb92366824ead5ab::" providerId="AD" clId="Web-{BDA9F0CF-2649-479C-D7B5-8666CD0C7105}" dt="2024-04-02T16:19:25.679" v="69"/>
      <pc:docMkLst>
        <pc:docMk/>
      </pc:docMkLst>
      <pc:sldChg chg="addCm">
        <pc:chgData name="Guest User" userId="S::urn:spo:anon#c36542f6c74a60a3c23b72cbda619332b3d93be5130712c4fb92366824ead5ab::" providerId="AD" clId="Web-{BDA9F0CF-2649-479C-D7B5-8666CD0C7105}" dt="2024-04-02T16:17:14.874" v="68"/>
        <pc:sldMkLst>
          <pc:docMk/>
          <pc:sldMk cId="2890452704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17:14.874" v="68"/>
              <pc2:cmMkLst xmlns:pc2="http://schemas.microsoft.com/office/powerpoint/2019/9/main/command">
                <pc:docMk/>
                <pc:sldMk cId="2890452704" sldId="279"/>
                <pc2:cmMk id="{9D96DAD5-0FF9-475C-A8AE-33BC06DAE90B}"/>
              </pc2:cmMkLst>
            </pc226:cmChg>
          </p:ext>
        </pc:extLst>
      </pc:sldChg>
      <pc:sldChg chg="modSp">
        <pc:chgData name="Guest User" userId="S::urn:spo:anon#c36542f6c74a60a3c23b72cbda619332b3d93be5130712c4fb92366824ead5ab::" providerId="AD" clId="Web-{BDA9F0CF-2649-479C-D7B5-8666CD0C7105}" dt="2024-04-02T15:50:28.948" v="10" actId="20577"/>
        <pc:sldMkLst>
          <pc:docMk/>
          <pc:sldMk cId="2788027193" sldId="285"/>
        </pc:sldMkLst>
        <pc:spChg chg="mod">
          <ac:chgData name="Guest User" userId="S::urn:spo:anon#c36542f6c74a60a3c23b72cbda619332b3d93be5130712c4fb92366824ead5ab::" providerId="AD" clId="Web-{BDA9F0CF-2649-479C-D7B5-8666CD0C7105}" dt="2024-04-02T15:50:28.948" v="10" actId="20577"/>
          <ac:spMkLst>
            <pc:docMk/>
            <pc:sldMk cId="2788027193" sldId="285"/>
            <ac:spMk id="2" creationId="{A5C1E12B-A08D-2317-629C-6BFBC3F2A2DC}"/>
          </ac:spMkLst>
        </pc:spChg>
      </pc:sldChg>
      <pc:sldChg chg="modSp">
        <pc:chgData name="Guest User" userId="S::urn:spo:anon#c36542f6c74a60a3c23b72cbda619332b3d93be5130712c4fb92366824ead5ab::" providerId="AD" clId="Web-{BDA9F0CF-2649-479C-D7B5-8666CD0C7105}" dt="2024-04-02T15:51:35.123" v="27" actId="20577"/>
        <pc:sldMkLst>
          <pc:docMk/>
          <pc:sldMk cId="1382082838" sldId="286"/>
        </pc:sldMkLst>
        <pc:spChg chg="mod">
          <ac:chgData name="Guest User" userId="S::urn:spo:anon#c36542f6c74a60a3c23b72cbda619332b3d93be5130712c4fb92366824ead5ab::" providerId="AD" clId="Web-{BDA9F0CF-2649-479C-D7B5-8666CD0C7105}" dt="2024-04-02T15:51:16.591" v="17" actId="20577"/>
          <ac:spMkLst>
            <pc:docMk/>
            <pc:sldMk cId="1382082838" sldId="286"/>
            <ac:spMk id="4" creationId="{CD4E9008-6805-7282-6DC4-E0041CEFAE14}"/>
          </ac:spMkLst>
        </pc:spChg>
        <pc:spChg chg="mod">
          <ac:chgData name="Guest User" userId="S::urn:spo:anon#c36542f6c74a60a3c23b72cbda619332b3d93be5130712c4fb92366824ead5ab::" providerId="AD" clId="Web-{BDA9F0CF-2649-479C-D7B5-8666CD0C7105}" dt="2024-04-02T15:51:35.123" v="27" actId="20577"/>
          <ac:spMkLst>
            <pc:docMk/>
            <pc:sldMk cId="1382082838" sldId="286"/>
            <ac:spMk id="21" creationId="{995536F9-5513-F161-432A-8992763A7971}"/>
          </ac:spMkLst>
        </pc:spChg>
      </pc:sldChg>
      <pc:sldChg chg="modSp">
        <pc:chgData name="Guest User" userId="S::urn:spo:anon#c36542f6c74a60a3c23b72cbda619332b3d93be5130712c4fb92366824ead5ab::" providerId="AD" clId="Web-{BDA9F0CF-2649-479C-D7B5-8666CD0C7105}" dt="2024-04-02T15:52:00.625" v="28" actId="20577"/>
        <pc:sldMkLst>
          <pc:docMk/>
          <pc:sldMk cId="1839570210" sldId="287"/>
        </pc:sldMkLst>
        <pc:spChg chg="mod">
          <ac:chgData name="Guest User" userId="S::urn:spo:anon#c36542f6c74a60a3c23b72cbda619332b3d93be5130712c4fb92366824ead5ab::" providerId="AD" clId="Web-{BDA9F0CF-2649-479C-D7B5-8666CD0C7105}" dt="2024-04-02T15:52:00.625" v="28" actId="20577"/>
          <ac:spMkLst>
            <pc:docMk/>
            <pc:sldMk cId="1839570210" sldId="287"/>
            <ac:spMk id="6" creationId="{5A0CF7AF-A6BE-00EB-3FA1-166B041E9C1F}"/>
          </ac:spMkLst>
        </pc:spChg>
      </pc:sldChg>
      <pc:sldChg chg="addCm modCm">
        <pc:chgData name="Guest User" userId="S::urn:spo:anon#c36542f6c74a60a3c23b72cbda619332b3d93be5130712c4fb92366824ead5ab::" providerId="AD" clId="Web-{BDA9F0CF-2649-479C-D7B5-8666CD0C7105}" dt="2024-04-02T15:49:36.804" v="2"/>
        <pc:sldMkLst>
          <pc:docMk/>
          <pc:sldMk cId="3570950015" sldId="157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Guest User" userId="S::urn:spo:anon#c36542f6c74a60a3c23b72cbda619332b3d93be5130712c4fb92366824ead5ab::" providerId="AD" clId="Web-{BDA9F0CF-2649-479C-D7B5-8666CD0C7105}" dt="2024-04-02T15:48:46.285" v="1"/>
              <pc2:cmMkLst xmlns:pc2="http://schemas.microsoft.com/office/powerpoint/2019/9/main/command">
                <pc:docMk/>
                <pc:sldMk cId="3570950015" sldId="1578"/>
                <pc2:cmMk id="{580C2236-1F96-4B94-8B50-6708CF2867FC}"/>
              </pc2:cmMkLst>
              <pc226:cmRplyChg chg="add">
                <pc226:chgData name="Guest User" userId="S::urn:spo:anon#c36542f6c74a60a3c23b72cbda619332b3d93be5130712c4fb92366824ead5ab::" providerId="AD" clId="Web-{BDA9F0CF-2649-479C-D7B5-8666CD0C7105}" dt="2024-04-02T15:48:46.285" v="1"/>
                <pc2:cmRplyMkLst xmlns:pc2="http://schemas.microsoft.com/office/powerpoint/2019/9/main/command">
                  <pc:docMk/>
                  <pc:sldMk cId="3570950015" sldId="1578"/>
                  <pc2:cmMk id="{580C2236-1F96-4B94-8B50-6708CF2867FC}"/>
                  <pc2:cmRplyMk id="{C0527F71-9D3D-434D-B65D-2042FABC9547}"/>
                </pc2:cmRplyMkLst>
              </pc226:cmRplyChg>
            </pc226:cmChg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5:49:36.804" v="2"/>
              <pc2:cmMkLst xmlns:pc2="http://schemas.microsoft.com/office/powerpoint/2019/9/main/command">
                <pc:docMk/>
                <pc:sldMk cId="3570950015" sldId="1578"/>
                <pc2:cmMk id="{CECB6E85-9A0E-4CEE-A365-62CD629FA64B}"/>
              </pc2:cmMkLst>
            </pc226:cmChg>
          </p:ext>
        </pc:extLst>
      </pc:sldChg>
      <pc:sldChg chg="modSp addCm modCm">
        <pc:chgData name="Guest User" userId="S::urn:spo:anon#c36542f6c74a60a3c23b72cbda619332b3d93be5130712c4fb92366824ead5ab::" providerId="AD" clId="Web-{BDA9F0CF-2649-479C-D7B5-8666CD0C7105}" dt="2024-04-02T16:01:52.740" v="43"/>
        <pc:sldMkLst>
          <pc:docMk/>
          <pc:sldMk cId="553119740" sldId="1580"/>
        </pc:sldMkLst>
        <pc:spChg chg="mod">
          <ac:chgData name="Guest User" userId="S::urn:spo:anon#c36542f6c74a60a3c23b72cbda619332b3d93be5130712c4fb92366824ead5ab::" providerId="AD" clId="Web-{BDA9F0CF-2649-479C-D7B5-8666CD0C7105}" dt="2024-04-02T16:01:25.972" v="42" actId="20577"/>
          <ac:spMkLst>
            <pc:docMk/>
            <pc:sldMk cId="553119740" sldId="1580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S::urn:spo:anon#c36542f6c74a60a3c23b72cbda619332b3d93be5130712c4fb92366824ead5ab::" providerId="AD" clId="Web-{BDA9F0CF-2649-479C-D7B5-8666CD0C7105}" dt="2024-04-02T16:01:52.740" v="43"/>
              <pc2:cmMkLst xmlns:pc2="http://schemas.microsoft.com/office/powerpoint/2019/9/main/command">
                <pc:docMk/>
                <pc:sldMk cId="553119740" sldId="1580"/>
                <pc2:cmMk id="{AFB13F07-398E-472D-9E6A-17A5BB887663}"/>
              </pc2:cmMkLst>
            </pc226:cmChg>
            <pc226:cmChg xmlns:pc226="http://schemas.microsoft.com/office/powerpoint/2022/06/main/command" chg="add mod">
              <pc226:chgData name="Guest User" userId="S::urn:spo:anon#c36542f6c74a60a3c23b72cbda619332b3d93be5130712c4fb92366824ead5ab::" providerId="AD" clId="Web-{BDA9F0CF-2649-479C-D7B5-8666CD0C7105}" dt="2024-04-02T16:01:25.972" v="42" actId="20577"/>
              <pc2:cmMkLst xmlns:pc2="http://schemas.microsoft.com/office/powerpoint/2019/9/main/command">
                <pc:docMk/>
                <pc:sldMk cId="553119740" sldId="1580"/>
                <pc2:cmMk id="{0D1C0CC1-5DE9-4301-AA5A-FBC2CBA5DA93}"/>
              </pc2:cmMkLst>
            </pc226:cmChg>
          </p:ext>
        </pc:extLst>
      </pc:sldChg>
      <pc:sldChg chg="modSp addCm modCm">
        <pc:chgData name="Guest User" userId="S::urn:spo:anon#c36542f6c74a60a3c23b72cbda619332b3d93be5130712c4fb92366824ead5ab::" providerId="AD" clId="Web-{BDA9F0CF-2649-479C-D7B5-8666CD0C7105}" dt="2024-04-02T16:04:28.608" v="49" actId="20577"/>
        <pc:sldMkLst>
          <pc:docMk/>
          <pc:sldMk cId="2347645007" sldId="1581"/>
        </pc:sldMkLst>
        <pc:spChg chg="mod">
          <ac:chgData name="Guest User" userId="S::urn:spo:anon#c36542f6c74a60a3c23b72cbda619332b3d93be5130712c4fb92366824ead5ab::" providerId="AD" clId="Web-{BDA9F0CF-2649-479C-D7B5-8666CD0C7105}" dt="2024-04-02T16:04:28.608" v="49" actId="20577"/>
          <ac:spMkLst>
            <pc:docMk/>
            <pc:sldMk cId="2347645007" sldId="1581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Guest User" userId="S::urn:spo:anon#c36542f6c74a60a3c23b72cbda619332b3d93be5130712c4fb92366824ead5ab::" providerId="AD" clId="Web-{BDA9F0CF-2649-479C-D7B5-8666CD0C7105}" dt="2024-04-02T16:04:28.608" v="49" actId="20577"/>
              <pc2:cmMkLst xmlns:pc2="http://schemas.microsoft.com/office/powerpoint/2019/9/main/command">
                <pc:docMk/>
                <pc:sldMk cId="2347645007" sldId="1581"/>
                <pc2:cmMk id="{56321C80-AEDB-40BF-A011-2119EA867CD0}"/>
              </pc2:cmMkLst>
            </pc226:cmChg>
          </p:ext>
        </pc:extLst>
      </pc:sldChg>
      <pc:sldChg chg="addCm">
        <pc:chgData name="Guest User" userId="S::urn:spo:anon#c36542f6c74a60a3c23b72cbda619332b3d93be5130712c4fb92366824ead5ab::" providerId="AD" clId="Web-{BDA9F0CF-2649-479C-D7B5-8666CD0C7105}" dt="2024-04-02T16:05:56.770" v="50"/>
        <pc:sldMkLst>
          <pc:docMk/>
          <pc:sldMk cId="2105157955" sldId="15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5:56.770" v="50"/>
              <pc2:cmMkLst xmlns:pc2="http://schemas.microsoft.com/office/powerpoint/2019/9/main/command">
                <pc:docMk/>
                <pc:sldMk cId="2105157955" sldId="1583"/>
                <pc2:cmMk id="{93CCB7A9-8E71-4A15-A843-CCBB02076EB4}"/>
              </pc2:cmMkLst>
            </pc226:cmChg>
          </p:ext>
        </pc:extLst>
      </pc:sldChg>
      <pc:sldChg chg="modSp">
        <pc:chgData name="Guest User" userId="S::urn:spo:anon#c36542f6c74a60a3c23b72cbda619332b3d93be5130712c4fb92366824ead5ab::" providerId="AD" clId="Web-{BDA9F0CF-2649-479C-D7B5-8666CD0C7105}" dt="2024-04-02T16:06:24.506" v="58" actId="20577"/>
        <pc:sldMkLst>
          <pc:docMk/>
          <pc:sldMk cId="1988527373" sldId="1584"/>
        </pc:sldMkLst>
        <pc:spChg chg="mod">
          <ac:chgData name="Guest User" userId="S::urn:spo:anon#c36542f6c74a60a3c23b72cbda619332b3d93be5130712c4fb92366824ead5ab::" providerId="AD" clId="Web-{BDA9F0CF-2649-479C-D7B5-8666CD0C7105}" dt="2024-04-02T16:06:24.506" v="58" actId="20577"/>
          <ac:spMkLst>
            <pc:docMk/>
            <pc:sldMk cId="1988527373" sldId="1584"/>
            <ac:spMk id="6" creationId="{5A0CF7AF-A6BE-00EB-3FA1-166B041E9C1F}"/>
          </ac:spMkLst>
        </pc:spChg>
      </pc:sldChg>
      <pc:sldChg chg="modSp addCm">
        <pc:chgData name="Guest User" userId="S::urn:spo:anon#c36542f6c74a60a3c23b72cbda619332b3d93be5130712c4fb92366824ead5ab::" providerId="AD" clId="Web-{BDA9F0CF-2649-479C-D7B5-8666CD0C7105}" dt="2024-04-02T16:19:25.679" v="69"/>
        <pc:sldMkLst>
          <pc:docMk/>
          <pc:sldMk cId="207238994" sldId="8883"/>
        </pc:sldMkLst>
        <pc:spChg chg="mod">
          <ac:chgData name="Guest User" userId="S::urn:spo:anon#c36542f6c74a60a3c23b72cbda619332b3d93be5130712c4fb92366824ead5ab::" providerId="AD" clId="Web-{BDA9F0CF-2649-479C-D7B5-8666CD0C7105}" dt="2024-04-02T16:07:38.917" v="64" actId="20577"/>
          <ac:spMkLst>
            <pc:docMk/>
            <pc:sldMk cId="207238994" sldId="8883"/>
            <ac:spMk id="14" creationId="{DF5AA3F0-91D7-D0BE-8D9E-DF6733F0EA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7:35.995" v="63"/>
              <pc2:cmMkLst xmlns:pc2="http://schemas.microsoft.com/office/powerpoint/2019/9/main/command">
                <pc:docMk/>
                <pc:sldMk cId="207238994" sldId="8883"/>
                <pc2:cmMk id="{9D63BB26-37EE-4115-B72E-67B5926604E4}"/>
              </pc2:cmMkLst>
            </pc226:cmChg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19:25.679" v="69"/>
              <pc2:cmMkLst xmlns:pc2="http://schemas.microsoft.com/office/powerpoint/2019/9/main/command">
                <pc:docMk/>
                <pc:sldMk cId="207238994" sldId="8883"/>
                <pc2:cmMk id="{B6BB55C2-F038-4271-BA44-2702D4039BBA}"/>
              </pc2:cmMkLst>
            </pc226:cmChg>
          </p:ext>
        </pc:extLst>
      </pc:sldChg>
      <pc:sldChg chg="addCm">
        <pc:chgData name="Guest User" userId="S::urn:spo:anon#c36542f6c74a60a3c23b72cbda619332b3d93be5130712c4fb92366824ead5ab::" providerId="AD" clId="Web-{BDA9F0CF-2649-479C-D7B5-8666CD0C7105}" dt="2024-04-02T16:02:48.462" v="44"/>
        <pc:sldMkLst>
          <pc:docMk/>
          <pc:sldMk cId="1553190909" sldId="88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2:48.462" v="44"/>
              <pc2:cmMkLst xmlns:pc2="http://schemas.microsoft.com/office/powerpoint/2019/9/main/command">
                <pc:docMk/>
                <pc:sldMk cId="1553190909" sldId="8890"/>
                <pc2:cmMk id="{7014C94D-4A93-400A-B332-8F0A94BE8E80}"/>
              </pc2:cmMkLst>
            </pc226:cmChg>
          </p:ext>
        </pc:extLst>
      </pc:sldChg>
      <pc:sldChg chg="modSp">
        <pc:chgData name="Guest User" userId="S::urn:spo:anon#c36542f6c74a60a3c23b72cbda619332b3d93be5130712c4fb92366824ead5ab::" providerId="AD" clId="Web-{BDA9F0CF-2649-479C-D7B5-8666CD0C7105}" dt="2024-04-02T16:08:46.312" v="65" actId="20577"/>
        <pc:sldMkLst>
          <pc:docMk/>
          <pc:sldMk cId="3478926249" sldId="8907"/>
        </pc:sldMkLst>
        <pc:spChg chg="mod">
          <ac:chgData name="Guest User" userId="S::urn:spo:anon#c36542f6c74a60a3c23b72cbda619332b3d93be5130712c4fb92366824ead5ab::" providerId="AD" clId="Web-{BDA9F0CF-2649-479C-D7B5-8666CD0C7105}" dt="2024-04-02T16:08:46.312" v="65" actId="20577"/>
          <ac:spMkLst>
            <pc:docMk/>
            <pc:sldMk cId="3478926249" sldId="8907"/>
            <ac:spMk id="5" creationId="{B6DAA6E1-C571-7AE6-5CC3-E06879DA5860}"/>
          </ac:spMkLst>
        </pc:spChg>
      </pc:sldChg>
      <pc:sldChg chg="addCm">
        <pc:chgData name="Guest User" userId="S::urn:spo:anon#c36542f6c74a60a3c23b72cbda619332b3d93be5130712c4fb92366824ead5ab::" providerId="AD" clId="Web-{BDA9F0CF-2649-479C-D7B5-8666CD0C7105}" dt="2024-04-02T16:09:33.705" v="66"/>
        <pc:sldMkLst>
          <pc:docMk/>
          <pc:sldMk cId="1931824005" sldId="89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09:33.705" v="66"/>
              <pc2:cmMkLst xmlns:pc2="http://schemas.microsoft.com/office/powerpoint/2019/9/main/command">
                <pc:docMk/>
                <pc:sldMk cId="1931824005" sldId="8908"/>
                <pc2:cmMk id="{CDD9AFCE-D36D-4DF1-9A37-3B619ACEB33A}"/>
              </pc2:cmMkLst>
            </pc226:cmChg>
          </p:ext>
        </pc:extLst>
      </pc:sldChg>
      <pc:sldChg chg="addCm">
        <pc:chgData name="Guest User" userId="S::urn:spo:anon#c36542f6c74a60a3c23b72cbda619332b3d93be5130712c4fb92366824ead5ab::" providerId="AD" clId="Web-{BDA9F0CF-2649-479C-D7B5-8666CD0C7105}" dt="2024-04-02T16:10:11.817" v="67"/>
        <pc:sldMkLst>
          <pc:docMk/>
          <pc:sldMk cId="3358602609" sldId="890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6:10:11.817" v="67"/>
              <pc2:cmMkLst xmlns:pc2="http://schemas.microsoft.com/office/powerpoint/2019/9/main/command">
                <pc:docMk/>
                <pc:sldMk cId="3358602609" sldId="8909"/>
                <pc2:cmMk id="{A57E0859-C3E5-4E32-A529-AF4B9DF611D4}"/>
              </pc2:cmMkLst>
            </pc226:cmChg>
          </p:ext>
        </pc:extLst>
      </pc:sldChg>
      <pc:sldChg chg="add addCm">
        <pc:chgData name="Guest User" userId="S::urn:spo:anon#c36542f6c74a60a3c23b72cbda619332b3d93be5130712c4fb92366824ead5ab::" providerId="AD" clId="Web-{BDA9F0CF-2649-479C-D7B5-8666CD0C7105}" dt="2024-04-02T15:56:14.516" v="30"/>
        <pc:sldMkLst>
          <pc:docMk/>
          <pc:sldMk cId="1609880923" sldId="891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uest User" userId="S::urn:spo:anon#c36542f6c74a60a3c23b72cbda619332b3d93be5130712c4fb92366824ead5ab::" providerId="AD" clId="Web-{BDA9F0CF-2649-479C-D7B5-8666CD0C7105}" dt="2024-04-02T15:56:14.516" v="30"/>
              <pc2:cmMkLst xmlns:pc2="http://schemas.microsoft.com/office/powerpoint/2019/9/main/command">
                <pc:docMk/>
                <pc:sldMk cId="1609880923" sldId="8913"/>
                <pc2:cmMk id="{96FDFF7F-4842-48AB-B640-E4A6AB612F17}"/>
              </pc2:cmMkLst>
            </pc226:cmChg>
          </p:ext>
        </pc:extLst>
      </pc:sldChg>
    </pc:docChg>
  </pc:docChgLst>
  <pc:docChgLst>
    <pc:chgData name="Eunha Lim" userId="S::elim@wmo.int::109c1b43-ea12-4a26-96c1-6f8bbf0ee441" providerId="AD" clId="Web-{73233C0E-0B3D-9E2E-080C-E9432305E17E}"/>
    <pc:docChg chg="modSld">
      <pc:chgData name="Eunha Lim" userId="S::elim@wmo.int::109c1b43-ea12-4a26-96c1-6f8bbf0ee441" providerId="AD" clId="Web-{73233C0E-0B3D-9E2E-080C-E9432305E17E}" dt="2024-02-12T15:35:46.447" v="15" actId="20577"/>
      <pc:docMkLst>
        <pc:docMk/>
      </pc:docMkLst>
      <pc:sldChg chg="addSp modSp">
        <pc:chgData name="Eunha Lim" userId="S::elim@wmo.int::109c1b43-ea12-4a26-96c1-6f8bbf0ee441" providerId="AD" clId="Web-{73233C0E-0B3D-9E2E-080C-E9432305E17E}" dt="2024-02-12T15:35:46.447" v="15" actId="20577"/>
        <pc:sldMkLst>
          <pc:docMk/>
          <pc:sldMk cId="1088218460" sldId="277"/>
        </pc:sldMkLst>
        <pc:spChg chg="mod">
          <ac:chgData name="Eunha Lim" userId="S::elim@wmo.int::109c1b43-ea12-4a26-96c1-6f8bbf0ee441" providerId="AD" clId="Web-{73233C0E-0B3D-9E2E-080C-E9432305E17E}" dt="2024-02-12T15:35:25.040" v="6" actId="20577"/>
          <ac:spMkLst>
            <pc:docMk/>
            <pc:sldMk cId="1088218460" sldId="277"/>
            <ac:spMk id="2" creationId="{9500F7D2-A954-8761-3527-C158DDFB1106}"/>
          </ac:spMkLst>
        </pc:spChg>
        <pc:spChg chg="add mod">
          <ac:chgData name="Eunha Lim" userId="S::elim@wmo.int::109c1b43-ea12-4a26-96c1-6f8bbf0ee441" providerId="AD" clId="Web-{73233C0E-0B3D-9E2E-080C-E9432305E17E}" dt="2024-02-12T15:35:46.447" v="15" actId="20577"/>
          <ac:spMkLst>
            <pc:docMk/>
            <pc:sldMk cId="1088218460" sldId="277"/>
            <ac:spMk id="3" creationId="{5C90F28B-1AF7-F0A9-8A81-757F5037AB65}"/>
          </ac:spMkLst>
        </pc:spChg>
      </pc:sldChg>
    </pc:docChg>
  </pc:docChgLst>
  <pc:docChgLst>
    <pc:chgData name="Yuki Honda" userId="S::yhonda@wmo.int::48deac19-f276-46d7-a9e8-05f4bdf5df5d" providerId="AD" clId="Web-{D5CCCD25-8AA5-3896-B9A4-A2F4CD87C019}"/>
    <pc:docChg chg="modSld">
      <pc:chgData name="Yuki Honda" userId="S::yhonda@wmo.int::48deac19-f276-46d7-a9e8-05f4bdf5df5d" providerId="AD" clId="Web-{D5CCCD25-8AA5-3896-B9A4-A2F4CD87C019}" dt="2024-03-29T18:13:27.540" v="4" actId="20577"/>
      <pc:docMkLst>
        <pc:docMk/>
      </pc:docMkLst>
      <pc:sldChg chg="modSp">
        <pc:chgData name="Yuki Honda" userId="S::yhonda@wmo.int::48deac19-f276-46d7-a9e8-05f4bdf5df5d" providerId="AD" clId="Web-{D5CCCD25-8AA5-3896-B9A4-A2F4CD87C019}" dt="2024-03-29T18:12:20.755" v="1" actId="20577"/>
        <pc:sldMkLst>
          <pc:docMk/>
          <pc:sldMk cId="553119740" sldId="1580"/>
        </pc:sldMkLst>
        <pc:spChg chg="mod">
          <ac:chgData name="Yuki Honda" userId="S::yhonda@wmo.int::48deac19-f276-46d7-a9e8-05f4bdf5df5d" providerId="AD" clId="Web-{D5CCCD25-8AA5-3896-B9A4-A2F4CD87C019}" dt="2024-03-29T18:12:20.755" v="1" actId="20577"/>
          <ac:spMkLst>
            <pc:docMk/>
            <pc:sldMk cId="553119740" sldId="1580"/>
            <ac:spMk id="6" creationId="{5A0CF7AF-A6BE-00EB-3FA1-166B041E9C1F}"/>
          </ac:spMkLst>
        </pc:spChg>
      </pc:sldChg>
      <pc:sldChg chg="modSp">
        <pc:chgData name="Yuki Honda" userId="S::yhonda@wmo.int::48deac19-f276-46d7-a9e8-05f4bdf5df5d" providerId="AD" clId="Web-{D5CCCD25-8AA5-3896-B9A4-A2F4CD87C019}" dt="2024-03-29T18:13:27.540" v="4" actId="20577"/>
        <pc:sldMkLst>
          <pc:docMk/>
          <pc:sldMk cId="851136815" sldId="1585"/>
        </pc:sldMkLst>
        <pc:spChg chg="mod">
          <ac:chgData name="Yuki Honda" userId="S::yhonda@wmo.int::48deac19-f276-46d7-a9e8-05f4bdf5df5d" providerId="AD" clId="Web-{D5CCCD25-8AA5-3896-B9A4-A2F4CD87C019}" dt="2024-03-29T18:13:27.540" v="4" actId="20577"/>
          <ac:spMkLst>
            <pc:docMk/>
            <pc:sldMk cId="851136815" sldId="1585"/>
            <ac:spMk id="4" creationId="{6766C92C-A87C-E7A1-3899-CDEFE76956E7}"/>
          </ac:spMkLst>
        </pc:spChg>
      </pc:sldChg>
    </pc:docChg>
  </pc:docChgLst>
  <pc:docChgLst>
    <pc:chgData clId="Web-{BE2BD06A-218B-AF6C-7C5A-1220C33C805F}"/>
    <pc:docChg chg="modSld">
      <pc:chgData name="" userId="" providerId="" clId="Web-{BE2BD06A-218B-AF6C-7C5A-1220C33C805F}" dt="2024-04-03T15:20:08.447" v="1" actId="1076"/>
      <pc:docMkLst>
        <pc:docMk/>
      </pc:docMkLst>
      <pc:sldChg chg="modSp">
        <pc:chgData name="" userId="" providerId="" clId="Web-{BE2BD06A-218B-AF6C-7C5A-1220C33C805F}" dt="2024-04-03T15:20:08.447" v="1" actId="1076"/>
        <pc:sldMkLst>
          <pc:docMk/>
          <pc:sldMk cId="2788027193" sldId="285"/>
        </pc:sldMkLst>
        <pc:spChg chg="mod">
          <ac:chgData name="" userId="" providerId="" clId="Web-{BE2BD06A-218B-AF6C-7C5A-1220C33C805F}" dt="2024-04-03T15:20:08.447" v="1" actId="1076"/>
          <ac:spMkLst>
            <pc:docMk/>
            <pc:sldMk cId="2788027193" sldId="285"/>
            <ac:spMk id="2" creationId="{A5C1E12B-A08D-2317-629C-6BFBC3F2A2DC}"/>
          </ac:spMkLst>
        </pc:spChg>
      </pc:sldChg>
    </pc:docChg>
  </pc:docChgLst>
  <pc:docChgLst>
    <pc:chgData name="Eunha Lim" userId="S::elim@wmo.int::109c1b43-ea12-4a26-96c1-6f8bbf0ee441" providerId="AD" clId="Web-{F9E2BF20-F9B7-37ED-DC5A-9327C9D7DABD}"/>
    <pc:docChg chg="modSld">
      <pc:chgData name="Eunha Lim" userId="S::elim@wmo.int::109c1b43-ea12-4a26-96c1-6f8bbf0ee441" providerId="AD" clId="Web-{F9E2BF20-F9B7-37ED-DC5A-9327C9D7DABD}" dt="2024-04-03T09:08:35.090" v="2" actId="20577"/>
      <pc:docMkLst>
        <pc:docMk/>
      </pc:docMkLst>
      <pc:sldChg chg="modSp">
        <pc:chgData name="Eunha Lim" userId="S::elim@wmo.int::109c1b43-ea12-4a26-96c1-6f8bbf0ee441" providerId="AD" clId="Web-{F9E2BF20-F9B7-37ED-DC5A-9327C9D7DABD}" dt="2024-04-03T09:08:35.090" v="2" actId="20577"/>
        <pc:sldMkLst>
          <pc:docMk/>
          <pc:sldMk cId="1839570210" sldId="287"/>
        </pc:sldMkLst>
        <pc:spChg chg="mod">
          <ac:chgData name="Eunha Lim" userId="S::elim@wmo.int::109c1b43-ea12-4a26-96c1-6f8bbf0ee441" providerId="AD" clId="Web-{F9E2BF20-F9B7-37ED-DC5A-9327C9D7DABD}" dt="2024-04-03T09:08:35.090" v="2" actId="20577"/>
          <ac:spMkLst>
            <pc:docMk/>
            <pc:sldMk cId="1839570210" sldId="287"/>
            <ac:spMk id="6" creationId="{5A0CF7AF-A6BE-00EB-3FA1-166B041E9C1F}"/>
          </ac:spMkLst>
        </pc:spChg>
      </pc:sldChg>
    </pc:docChg>
  </pc:docChgLst>
  <pc:docChgLst>
    <pc:chgData name="Eunha Lim" userId="109c1b43-ea12-4a26-96c1-6f8bbf0ee441" providerId="ADAL" clId="{EA57DDAF-27B4-423D-86FC-74FC16FC1878}"/>
    <pc:docChg chg="custSel addSld delSld modSld sldOrd">
      <pc:chgData name="Eunha Lim" userId="109c1b43-ea12-4a26-96c1-6f8bbf0ee441" providerId="ADAL" clId="{EA57DDAF-27B4-423D-86FC-74FC16FC1878}" dt="2024-03-13T14:19:49.519" v="12"/>
      <pc:docMkLst>
        <pc:docMk/>
      </pc:docMkLst>
      <pc:sldChg chg="del">
        <pc:chgData name="Eunha Lim" userId="109c1b43-ea12-4a26-96c1-6f8bbf0ee441" providerId="ADAL" clId="{EA57DDAF-27B4-423D-86FC-74FC16FC1878}" dt="2024-03-13T14:18:43.915" v="10" actId="47"/>
        <pc:sldMkLst>
          <pc:docMk/>
          <pc:sldMk cId="2600864132" sldId="263"/>
        </pc:sldMkLst>
      </pc:sldChg>
      <pc:sldChg chg="add">
        <pc:chgData name="Eunha Lim" userId="109c1b43-ea12-4a26-96c1-6f8bbf0ee441" providerId="ADAL" clId="{EA57DDAF-27B4-423D-86FC-74FC16FC1878}" dt="2024-03-13T14:19:49.519" v="12"/>
        <pc:sldMkLst>
          <pc:docMk/>
          <pc:sldMk cId="3534502772" sldId="269"/>
        </pc:sldMkLst>
      </pc:sldChg>
      <pc:sldChg chg="del">
        <pc:chgData name="Eunha Lim" userId="109c1b43-ea12-4a26-96c1-6f8bbf0ee441" providerId="ADAL" clId="{EA57DDAF-27B4-423D-86FC-74FC16FC1878}" dt="2024-03-13T14:19:34.846" v="11" actId="2696"/>
        <pc:sldMkLst>
          <pc:docMk/>
          <pc:sldMk cId="1088218460" sldId="277"/>
        </pc:sldMkLst>
      </pc:sldChg>
      <pc:sldChg chg="add">
        <pc:chgData name="Eunha Lim" userId="109c1b43-ea12-4a26-96c1-6f8bbf0ee441" providerId="ADAL" clId="{EA57DDAF-27B4-423D-86FC-74FC16FC1878}" dt="2024-03-13T14:18:38.111" v="9"/>
        <pc:sldMkLst>
          <pc:docMk/>
          <pc:sldMk cId="2890452704" sldId="279"/>
        </pc:sldMkLst>
      </pc:sldChg>
      <pc:sldChg chg="modSp mod">
        <pc:chgData name="Eunha Lim" userId="109c1b43-ea12-4a26-96c1-6f8bbf0ee441" providerId="ADAL" clId="{EA57DDAF-27B4-423D-86FC-74FC16FC1878}" dt="2024-02-15T11:02:02.329" v="8" actId="20577"/>
        <pc:sldMkLst>
          <pc:docMk/>
          <pc:sldMk cId="3609071200" sldId="284"/>
        </pc:sldMkLst>
        <pc:spChg chg="mod">
          <ac:chgData name="Eunha Lim" userId="109c1b43-ea12-4a26-96c1-6f8bbf0ee441" providerId="ADAL" clId="{EA57DDAF-27B4-423D-86FC-74FC16FC1878}" dt="2024-02-15T11:02:02.329" v="8" actId="20577"/>
          <ac:spMkLst>
            <pc:docMk/>
            <pc:sldMk cId="3609071200" sldId="284"/>
            <ac:spMk id="9" creationId="{99AC9EA2-65EA-1FF7-9A4F-AF2341DFCD06}"/>
          </ac:spMkLst>
        </pc:spChg>
      </pc:sldChg>
      <pc:sldChg chg="del">
        <pc:chgData name="Eunha Lim" userId="109c1b43-ea12-4a26-96c1-6f8bbf0ee441" providerId="ADAL" clId="{EA57DDAF-27B4-423D-86FC-74FC16FC1878}" dt="2024-02-15T10:58:04.151" v="5" actId="2696"/>
        <pc:sldMkLst>
          <pc:docMk/>
          <pc:sldMk cId="3050042554" sldId="1388"/>
        </pc:sldMkLst>
      </pc:sldChg>
      <pc:sldChg chg="del ord">
        <pc:chgData name="Eunha Lim" userId="109c1b43-ea12-4a26-96c1-6f8bbf0ee441" providerId="ADAL" clId="{EA57DDAF-27B4-423D-86FC-74FC16FC1878}" dt="2024-02-15T10:58:00.276" v="4" actId="2696"/>
        <pc:sldMkLst>
          <pc:docMk/>
          <pc:sldMk cId="2773162442" sldId="1459"/>
        </pc:sldMkLst>
      </pc:sldChg>
      <pc:sldMasterChg chg="delSldLayout">
        <pc:chgData name="Eunha Lim" userId="109c1b43-ea12-4a26-96c1-6f8bbf0ee441" providerId="ADAL" clId="{EA57DDAF-27B4-423D-86FC-74FC16FC1878}" dt="2024-02-15T10:58:04.151" v="5" actId="2696"/>
        <pc:sldMasterMkLst>
          <pc:docMk/>
          <pc:sldMasterMk cId="1433237481" sldId="2147483648"/>
        </pc:sldMasterMkLst>
        <pc:sldLayoutChg chg="del">
          <pc:chgData name="Eunha Lim" userId="109c1b43-ea12-4a26-96c1-6f8bbf0ee441" providerId="ADAL" clId="{EA57DDAF-27B4-423D-86FC-74FC16FC1878}" dt="2024-02-15T10:58:04.151" v="5" actId="2696"/>
          <pc:sldLayoutMkLst>
            <pc:docMk/>
            <pc:sldMasterMk cId="1433237481" sldId="2147483648"/>
            <pc:sldLayoutMk cId="1409980721" sldId="2147483678"/>
          </pc:sldLayoutMkLst>
        </pc:sldLayoutChg>
        <pc:sldLayoutChg chg="del">
          <pc:chgData name="Eunha Lim" userId="109c1b43-ea12-4a26-96c1-6f8bbf0ee441" providerId="ADAL" clId="{EA57DDAF-27B4-423D-86FC-74FC16FC1878}" dt="2024-02-15T10:58:00.276" v="4" actId="2696"/>
          <pc:sldLayoutMkLst>
            <pc:docMk/>
            <pc:sldMasterMk cId="1433237481" sldId="2147483648"/>
            <pc:sldLayoutMk cId="4015901505" sldId="2147483679"/>
          </pc:sldLayoutMkLst>
        </pc:sldLayoutChg>
      </pc:sldMasterChg>
    </pc:docChg>
  </pc:docChgLst>
  <pc:docChgLst>
    <pc:chgData name="Michael Schwab" userId="a8c23f53-8102-4334-8327-26dd3be23967" providerId="ADAL" clId="{FA8CDFB5-895F-4CC0-A0E0-5C088AED01BC}"/>
    <pc:docChg chg="">
      <pc:chgData name="Michael Schwab" userId="a8c23f53-8102-4334-8327-26dd3be23967" providerId="ADAL" clId="{FA8CDFB5-895F-4CC0-A0E0-5C088AED01BC}" dt="2024-02-12T16:37:34.823" v="0"/>
      <pc:docMkLst>
        <pc:docMk/>
      </pc:docMkLst>
      <pc:sldChg chg="addCm">
        <pc:chgData name="Michael Schwab" userId="a8c23f53-8102-4334-8327-26dd3be23967" providerId="ADAL" clId="{FA8CDFB5-895F-4CC0-A0E0-5C088AED01BC}" dt="2024-02-12T16:37:34.823" v="0"/>
        <pc:sldMkLst>
          <pc:docMk/>
          <pc:sldMk cId="3609071200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ichael Schwab" userId="a8c23f53-8102-4334-8327-26dd3be23967" providerId="ADAL" clId="{FA8CDFB5-895F-4CC0-A0E0-5C088AED01BC}" dt="2024-02-12T16:37:34.823" v="0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</pc226:cmChg>
          </p:ext>
        </pc:extLst>
      </pc:sldChg>
    </pc:docChg>
  </pc:docChgLst>
  <pc:docChgLst>
    <pc:chgData name="Yuki Honda" userId="48deac19-f276-46d7-a9e8-05f4bdf5df5d" providerId="ADAL" clId="{A77ADEA1-FB04-4B04-9EFE-E1134ABD99DD}"/>
    <pc:docChg chg="undo custSel addSld delSld modSld">
      <pc:chgData name="Yuki Honda" userId="48deac19-f276-46d7-a9e8-05f4bdf5df5d" providerId="ADAL" clId="{A77ADEA1-FB04-4B04-9EFE-E1134ABD99DD}" dt="2024-04-17T09:33:09.978" v="334" actId="2696"/>
      <pc:docMkLst>
        <pc:docMk/>
      </pc:docMkLst>
      <pc:sldChg chg="modSp mod">
        <pc:chgData name="Yuki Honda" userId="48deac19-f276-46d7-a9e8-05f4bdf5df5d" providerId="ADAL" clId="{A77ADEA1-FB04-4B04-9EFE-E1134ABD99DD}" dt="2024-04-17T09:32:58.499" v="333"/>
        <pc:sldMkLst>
          <pc:docMk/>
          <pc:sldMk cId="3792029636" sldId="8918"/>
        </pc:sldMkLst>
        <pc:spChg chg="mod">
          <ac:chgData name="Yuki Honda" userId="48deac19-f276-46d7-a9e8-05f4bdf5df5d" providerId="ADAL" clId="{A77ADEA1-FB04-4B04-9EFE-E1134ABD99DD}" dt="2024-04-17T09:32:58.499" v="333"/>
          <ac:spMkLst>
            <pc:docMk/>
            <pc:sldMk cId="3792029636" sldId="8918"/>
            <ac:spMk id="6" creationId="{5A0CF7AF-A6BE-00EB-3FA1-166B041E9C1F}"/>
          </ac:spMkLst>
        </pc:spChg>
      </pc:sldChg>
      <pc:sldChg chg="modSp add mod setBg">
        <pc:chgData name="Yuki Honda" userId="48deac19-f276-46d7-a9e8-05f4bdf5df5d" providerId="ADAL" clId="{A77ADEA1-FB04-4B04-9EFE-E1134ABD99DD}" dt="2024-04-17T09:24:33.811" v="209" actId="27636"/>
        <pc:sldMkLst>
          <pc:docMk/>
          <pc:sldMk cId="420313978" sldId="8919"/>
        </pc:sldMkLst>
        <pc:spChg chg="mod">
          <ac:chgData name="Yuki Honda" userId="48deac19-f276-46d7-a9e8-05f4bdf5df5d" providerId="ADAL" clId="{A77ADEA1-FB04-4B04-9EFE-E1134ABD99DD}" dt="2024-04-17T09:24:33.811" v="209" actId="27636"/>
          <ac:spMkLst>
            <pc:docMk/>
            <pc:sldMk cId="420313978" sldId="8919"/>
            <ac:spMk id="6" creationId="{5A0CF7AF-A6BE-00EB-3FA1-166B041E9C1F}"/>
          </ac:spMkLst>
        </pc:spChg>
      </pc:sldChg>
      <pc:sldChg chg="modSp add del mod">
        <pc:chgData name="Yuki Honda" userId="48deac19-f276-46d7-a9e8-05f4bdf5df5d" providerId="ADAL" clId="{A77ADEA1-FB04-4B04-9EFE-E1134ABD99DD}" dt="2024-04-17T09:33:09.978" v="334" actId="2696"/>
        <pc:sldMkLst>
          <pc:docMk/>
          <pc:sldMk cId="2792867708" sldId="8920"/>
        </pc:sldMkLst>
        <pc:spChg chg="mod">
          <ac:chgData name="Yuki Honda" userId="48deac19-f276-46d7-a9e8-05f4bdf5df5d" providerId="ADAL" clId="{A77ADEA1-FB04-4B04-9EFE-E1134ABD99DD}" dt="2024-04-17T09:32:48.970" v="319" actId="21"/>
          <ac:spMkLst>
            <pc:docMk/>
            <pc:sldMk cId="2792867708" sldId="8920"/>
            <ac:spMk id="6" creationId="{5A0CF7AF-A6BE-00EB-3FA1-166B041E9C1F}"/>
          </ac:spMkLst>
        </pc:spChg>
      </pc:sldChg>
      <pc:sldChg chg="addSp modSp mod">
        <pc:chgData name="Yuki Honda" userId="48deac19-f276-46d7-a9e8-05f4bdf5df5d" providerId="ADAL" clId="{A77ADEA1-FB04-4B04-9EFE-E1134ABD99DD}" dt="2024-04-17T09:30:58.778" v="316" actId="400"/>
        <pc:sldMkLst>
          <pc:docMk/>
          <pc:sldMk cId="165482913" sldId="8921"/>
        </pc:sldMkLst>
        <pc:spChg chg="mod">
          <ac:chgData name="Yuki Honda" userId="48deac19-f276-46d7-a9e8-05f4bdf5df5d" providerId="ADAL" clId="{A77ADEA1-FB04-4B04-9EFE-E1134ABD99DD}" dt="2024-04-17T09:30:58.778" v="316" actId="400"/>
          <ac:spMkLst>
            <pc:docMk/>
            <pc:sldMk cId="165482913" sldId="8921"/>
            <ac:spMk id="6" creationId="{5A0CF7AF-A6BE-00EB-3FA1-166B041E9C1F}"/>
          </ac:spMkLst>
        </pc:spChg>
        <pc:picChg chg="add mod">
          <ac:chgData name="Yuki Honda" userId="48deac19-f276-46d7-a9e8-05f4bdf5df5d" providerId="ADAL" clId="{A77ADEA1-FB04-4B04-9EFE-E1134ABD99DD}" dt="2024-04-17T09:29:58.607" v="307" actId="1076"/>
          <ac:picMkLst>
            <pc:docMk/>
            <pc:sldMk cId="165482913" sldId="8921"/>
            <ac:picMk id="3" creationId="{2A308C47-FEDC-005E-7C60-000FA45FF1A1}"/>
          </ac:picMkLst>
        </pc:picChg>
      </pc:sldChg>
    </pc:docChg>
  </pc:docChgLst>
  <pc:docChgLst>
    <pc:chgData name="Eunha Lim" userId="109c1b43-ea12-4a26-96c1-6f8bbf0ee441" providerId="ADAL" clId="{FA4DF00D-5D51-4276-BDB4-6A54350F85C6}"/>
    <pc:docChg chg="addSld delSld modSld">
      <pc:chgData name="Eunha Lim" userId="109c1b43-ea12-4a26-96c1-6f8bbf0ee441" providerId="ADAL" clId="{FA4DF00D-5D51-4276-BDB4-6A54350F85C6}" dt="2024-04-17T10:39:09.095" v="2"/>
      <pc:docMkLst>
        <pc:docMk/>
      </pc:docMkLst>
      <pc:sldChg chg="add del setBg">
        <pc:chgData name="Eunha Lim" userId="109c1b43-ea12-4a26-96c1-6f8bbf0ee441" providerId="ADAL" clId="{FA4DF00D-5D51-4276-BDB4-6A54350F85C6}" dt="2024-04-17T10:39:09.095" v="2"/>
        <pc:sldMkLst>
          <pc:docMk/>
          <pc:sldMk cId="2600864132" sldId="263"/>
        </pc:sldMkLst>
      </pc:sldChg>
    </pc:docChg>
  </pc:docChgLst>
  <pc:docChgLst>
    <pc:chgData name="Eunha Lim" userId="S::elim@wmo.int::109c1b43-ea12-4a26-96c1-6f8bbf0ee441" providerId="AD" clId="Web-{6AD7BEB7-7120-99E3-8652-D063E2728541}"/>
    <pc:docChg chg="">
      <pc:chgData name="Eunha Lim" userId="S::elim@wmo.int::109c1b43-ea12-4a26-96c1-6f8bbf0ee441" providerId="AD" clId="Web-{6AD7BEB7-7120-99E3-8652-D063E2728541}" dt="2024-02-15T10:52:11.076" v="2"/>
      <pc:docMkLst>
        <pc:docMk/>
      </pc:docMkLst>
      <pc:sldChg chg="delCm">
        <pc:chgData name="Eunha Lim" userId="S::elim@wmo.int::109c1b43-ea12-4a26-96c1-6f8bbf0ee441" providerId="AD" clId="Web-{6AD7BEB7-7120-99E3-8652-D063E2728541}" dt="2024-02-15T10:52:11.076" v="2"/>
        <pc:sldMkLst>
          <pc:docMk/>
          <pc:sldMk cId="3609071200" sldId="2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unha Lim" userId="S::elim@wmo.int::109c1b43-ea12-4a26-96c1-6f8bbf0ee441" providerId="AD" clId="Web-{6AD7BEB7-7120-99E3-8652-D063E2728541}" dt="2024-02-15T10:52:07.076" v="0"/>
              <pc2:cmMkLst xmlns:pc2="http://schemas.microsoft.com/office/powerpoint/2019/9/main/command">
                <pc:docMk/>
                <pc:sldMk cId="3609071200" sldId="284"/>
                <pc2:cmMk id="{02604C2D-1924-47DC-BF0F-57DF36274D0B}"/>
              </pc2:cmMkLst>
            </pc226:cmChg>
            <pc226:cmChg xmlns:pc226="http://schemas.microsoft.com/office/powerpoint/2022/06/main/command" chg="del">
              <pc226:chgData name="Eunha Lim" userId="S::elim@wmo.int::109c1b43-ea12-4a26-96c1-6f8bbf0ee441" providerId="AD" clId="Web-{6AD7BEB7-7120-99E3-8652-D063E2728541}" dt="2024-02-15T10:52:07.982" v="1"/>
              <pc2:cmMkLst xmlns:pc2="http://schemas.microsoft.com/office/powerpoint/2019/9/main/command">
                <pc:docMk/>
                <pc:sldMk cId="3609071200" sldId="284"/>
                <pc2:cmMk id="{165081BB-D34A-4285-AF5F-65A612FBE68F}"/>
              </pc2:cmMkLst>
            </pc226:cmChg>
            <pc226:cmChg xmlns:pc226="http://schemas.microsoft.com/office/powerpoint/2022/06/main/command" chg="del">
              <pc226:chgData name="Eunha Lim" userId="S::elim@wmo.int::109c1b43-ea12-4a26-96c1-6f8bbf0ee441" providerId="AD" clId="Web-{6AD7BEB7-7120-99E3-8652-D063E2728541}" dt="2024-02-15T10:52:11.076" v="2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</pc226:cmChg>
          </p:ext>
        </pc:extLst>
      </pc:sldChg>
    </pc:docChg>
  </pc:docChgLst>
  <pc:docChgLst>
    <pc:chgData name="Eunha Lim" userId="109c1b43-ea12-4a26-96c1-6f8bbf0ee441" providerId="ADAL" clId="{294B5E17-6F1F-4E80-A0A6-1362CDBDD31B}"/>
    <pc:docChg chg="undo redo custSel modSld">
      <pc:chgData name="Eunha Lim" userId="109c1b43-ea12-4a26-96c1-6f8bbf0ee441" providerId="ADAL" clId="{294B5E17-6F1F-4E80-A0A6-1362CDBDD31B}" dt="2024-02-15T10:45:24.071" v="142" actId="20577"/>
      <pc:docMkLst>
        <pc:docMk/>
      </pc:docMkLst>
      <pc:sldChg chg="modSp mod">
        <pc:chgData name="Eunha Lim" userId="109c1b43-ea12-4a26-96c1-6f8bbf0ee441" providerId="ADAL" clId="{294B5E17-6F1F-4E80-A0A6-1362CDBDD31B}" dt="2024-02-12T15:37:19.752" v="86" actId="20577"/>
        <pc:sldMkLst>
          <pc:docMk/>
          <pc:sldMk cId="1088218460" sldId="277"/>
        </pc:sldMkLst>
        <pc:spChg chg="mod">
          <ac:chgData name="Eunha Lim" userId="109c1b43-ea12-4a26-96c1-6f8bbf0ee441" providerId="ADAL" clId="{294B5E17-6F1F-4E80-A0A6-1362CDBDD31B}" dt="2024-02-12T15:37:09.503" v="77" actId="20577"/>
          <ac:spMkLst>
            <pc:docMk/>
            <pc:sldMk cId="1088218460" sldId="277"/>
            <ac:spMk id="2" creationId="{9500F7D2-A954-8761-3527-C158DDFB1106}"/>
          </ac:spMkLst>
        </pc:spChg>
        <pc:spChg chg="mod">
          <ac:chgData name="Eunha Lim" userId="109c1b43-ea12-4a26-96c1-6f8bbf0ee441" providerId="ADAL" clId="{294B5E17-6F1F-4E80-A0A6-1362CDBDD31B}" dt="2024-02-12T15:37:19.752" v="86" actId="20577"/>
          <ac:spMkLst>
            <pc:docMk/>
            <pc:sldMk cId="1088218460" sldId="277"/>
            <ac:spMk id="3" creationId="{5C90F28B-1AF7-F0A9-8A81-757F5037AB65}"/>
          </ac:spMkLst>
        </pc:spChg>
        <pc:spChg chg="mod">
          <ac:chgData name="Eunha Lim" userId="109c1b43-ea12-4a26-96c1-6f8bbf0ee441" providerId="ADAL" clId="{294B5E17-6F1F-4E80-A0A6-1362CDBDD31B}" dt="2024-02-12T15:37:04.439" v="76" actId="1035"/>
          <ac:spMkLst>
            <pc:docMk/>
            <pc:sldMk cId="1088218460" sldId="277"/>
            <ac:spMk id="6" creationId="{C8461C19-E495-4638-9078-AC28B05A0BE5}"/>
          </ac:spMkLst>
        </pc:spChg>
      </pc:sldChg>
      <pc:sldChg chg="modSp mod modCm">
        <pc:chgData name="Eunha Lim" userId="109c1b43-ea12-4a26-96c1-6f8bbf0ee441" providerId="ADAL" clId="{294B5E17-6F1F-4E80-A0A6-1362CDBDD31B}" dt="2024-02-15T10:45:24.071" v="142" actId="20577"/>
        <pc:sldMkLst>
          <pc:docMk/>
          <pc:sldMk cId="3609071200" sldId="284"/>
        </pc:sldMkLst>
        <pc:spChg chg="mod">
          <ac:chgData name="Eunha Lim" userId="109c1b43-ea12-4a26-96c1-6f8bbf0ee441" providerId="ADAL" clId="{294B5E17-6F1F-4E80-A0A6-1362CDBDD31B}" dt="2024-02-15T10:45:24.071" v="142" actId="20577"/>
          <ac:spMkLst>
            <pc:docMk/>
            <pc:sldMk cId="3609071200" sldId="284"/>
            <ac:spMk id="9" creationId="{99AC9EA2-65EA-1FF7-9A4F-AF2341DFCD0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unha Lim" userId="109c1b43-ea12-4a26-96c1-6f8bbf0ee441" providerId="ADAL" clId="{294B5E17-6F1F-4E80-A0A6-1362CDBDD31B}" dt="2024-02-15T10:45:24.071" v="142" actId="20577"/>
              <pc2:cmMkLst xmlns:pc2="http://schemas.microsoft.com/office/powerpoint/2019/9/main/command">
                <pc:docMk/>
                <pc:sldMk cId="3609071200" sldId="284"/>
                <pc2:cmMk id="{02604C2D-1924-47DC-BF0F-57DF36274D0B}"/>
              </pc2:cmMkLst>
              <pc226:cmRplyChg chg="add">
                <pc226:chgData name="Eunha Lim" userId="109c1b43-ea12-4a26-96c1-6f8bbf0ee441" providerId="ADAL" clId="{294B5E17-6F1F-4E80-A0A6-1362CDBDD31B}" dt="2024-02-13T08:55:58.583" v="95"/>
                <pc2:cmRplyMkLst xmlns:pc2="http://schemas.microsoft.com/office/powerpoint/2019/9/main/command">
                  <pc:docMk/>
                  <pc:sldMk cId="3609071200" sldId="284"/>
                  <pc2:cmMk id="{02604C2D-1924-47DC-BF0F-57DF36274D0B}"/>
                  <pc2:cmRplyMk id="{6E9597FE-CA4E-4DF8-9575-5335F2C958D5}"/>
                </pc2:cmRplyMkLst>
              </pc226:cmRplyChg>
            </pc226:cmChg>
            <pc226:cmChg xmlns:pc226="http://schemas.microsoft.com/office/powerpoint/2022/06/main/command" chg="mod">
              <pc226:chgData name="Eunha Lim" userId="109c1b43-ea12-4a26-96c1-6f8bbf0ee441" providerId="ADAL" clId="{294B5E17-6F1F-4E80-A0A6-1362CDBDD31B}" dt="2024-02-15T10:45:24.071" v="142" actId="20577"/>
              <pc2:cmMkLst xmlns:pc2="http://schemas.microsoft.com/office/powerpoint/2019/9/main/command">
                <pc:docMk/>
                <pc:sldMk cId="3609071200" sldId="284"/>
                <pc2:cmMk id="{165081BB-D34A-4285-AF5F-65A612FBE68F}"/>
              </pc2:cmMkLst>
              <pc226:cmRplyChg chg="add">
                <pc226:chgData name="Eunha Lim" userId="109c1b43-ea12-4a26-96c1-6f8bbf0ee441" providerId="ADAL" clId="{294B5E17-6F1F-4E80-A0A6-1362CDBDD31B}" dt="2024-02-13T08:57:53.933" v="96"/>
                <pc2:cmRplyMkLst xmlns:pc2="http://schemas.microsoft.com/office/powerpoint/2019/9/main/command">
                  <pc:docMk/>
                  <pc:sldMk cId="3609071200" sldId="284"/>
                  <pc2:cmMk id="{165081BB-D34A-4285-AF5F-65A612FBE68F}"/>
                  <pc2:cmRplyMk id="{72E1CC9D-B048-472D-A255-51EBF217924B}"/>
                </pc2:cmRplyMkLst>
              </pc226:cmRplyChg>
            </pc226:cmChg>
            <pc226:cmChg xmlns:pc226="http://schemas.microsoft.com/office/powerpoint/2022/06/main/command" chg="mod">
              <pc226:chgData name="Eunha Lim" userId="109c1b43-ea12-4a26-96c1-6f8bbf0ee441" providerId="ADAL" clId="{294B5E17-6F1F-4E80-A0A6-1362CDBDD31B}" dt="2024-02-15T10:45:24.071" v="142" actId="20577"/>
              <pc2:cmMkLst xmlns:pc2="http://schemas.microsoft.com/office/powerpoint/2019/9/main/command">
                <pc:docMk/>
                <pc:sldMk cId="3609071200" sldId="284"/>
                <pc2:cmMk id="{9A55A7D9-7668-49C8-9FA1-B4878D6F6DE6}"/>
              </pc2:cmMkLst>
              <pc226:cmRplyChg chg="add">
                <pc226:chgData name="Eunha Lim" userId="109c1b43-ea12-4a26-96c1-6f8bbf0ee441" providerId="ADAL" clId="{294B5E17-6F1F-4E80-A0A6-1362CDBDD31B}" dt="2024-02-13T08:53:44.462" v="94"/>
                <pc2:cmRplyMkLst xmlns:pc2="http://schemas.microsoft.com/office/powerpoint/2019/9/main/command">
                  <pc:docMk/>
                  <pc:sldMk cId="3609071200" sldId="284"/>
                  <pc2:cmMk id="{9A55A7D9-7668-49C8-9FA1-B4878D6F6DE6}"/>
                  <pc2:cmRplyMk id="{86128EF5-6194-45E0-A0D9-137ABFF70E30}"/>
                </pc2:cmRplyMkLst>
              </pc226:cmRplyChg>
            </pc226:cmChg>
          </p:ext>
        </pc:extLst>
      </pc:sldChg>
    </pc:docChg>
  </pc:docChgLst>
  <pc:docChgLst>
    <pc:chgData name="Guest User" userId="S::urn:spo:anon#e325007ed95cda08936910bfa2fe93660fc6d4e2e3d6d6dea7edcafa95e9cd4a::" providerId="AD" clId="Web-{01CD2EDE-4B98-14CD-BA76-6C582147A3DA}"/>
    <pc:docChg chg="modSld">
      <pc:chgData name="Guest User" userId="S::urn:spo:anon#e325007ed95cda08936910bfa2fe93660fc6d4e2e3d6d6dea7edcafa95e9cd4a::" providerId="AD" clId="Web-{01CD2EDE-4B98-14CD-BA76-6C582147A3DA}" dt="2024-03-01T08:02:02.008" v="44" actId="14100"/>
      <pc:docMkLst>
        <pc:docMk/>
      </pc:docMkLst>
      <pc:sldChg chg="modSp">
        <pc:chgData name="Guest User" userId="S::urn:spo:anon#e325007ed95cda08936910bfa2fe93660fc6d4e2e3d6d6dea7edcafa95e9cd4a::" providerId="AD" clId="Web-{01CD2EDE-4B98-14CD-BA76-6C582147A3DA}" dt="2024-03-01T08:02:02.008" v="44" actId="14100"/>
        <pc:sldMkLst>
          <pc:docMk/>
          <pc:sldMk cId="1088218460" sldId="277"/>
        </pc:sldMkLst>
        <pc:spChg chg="mod">
          <ac:chgData name="Guest User" userId="S::urn:spo:anon#e325007ed95cda08936910bfa2fe93660fc6d4e2e3d6d6dea7edcafa95e9cd4a::" providerId="AD" clId="Web-{01CD2EDE-4B98-14CD-BA76-6C582147A3DA}" dt="2024-03-01T08:02:02.008" v="44" actId="14100"/>
          <ac:spMkLst>
            <pc:docMk/>
            <pc:sldMk cId="1088218460" sldId="277"/>
            <ac:spMk id="6" creationId="{C8461C19-E495-4638-9078-AC28B05A0BE5}"/>
          </ac:spMkLst>
        </pc:spChg>
      </pc:sldChg>
    </pc:docChg>
  </pc:docChgLst>
  <pc:docChgLst>
    <pc:chgData name="Yuki Honda" userId="S::yhonda@wmo.int::48deac19-f276-46d7-a9e8-05f4bdf5df5d" providerId="AD" clId="Web-{BE2BD06A-218B-AF6C-7C5A-1220C33C805F}"/>
    <pc:docChg chg="modSld">
      <pc:chgData name="Yuki Honda" userId="S::yhonda@wmo.int::48deac19-f276-46d7-a9e8-05f4bdf5df5d" providerId="AD" clId="Web-{BE2BD06A-218B-AF6C-7C5A-1220C33C805F}" dt="2024-04-03T15:50:28.757" v="1"/>
      <pc:docMkLst>
        <pc:docMk/>
      </pc:docMkLst>
      <pc:sldChg chg="modSp">
        <pc:chgData name="Yuki Honda" userId="S::yhonda@wmo.int::48deac19-f276-46d7-a9e8-05f4bdf5df5d" providerId="AD" clId="Web-{BE2BD06A-218B-AF6C-7C5A-1220C33C805F}" dt="2024-04-03T15:50:28.757" v="1"/>
        <pc:sldMkLst>
          <pc:docMk/>
          <pc:sldMk cId="257808063" sldId="8912"/>
        </pc:sldMkLst>
        <pc:graphicFrameChg chg="mod modGraphic">
          <ac:chgData name="Yuki Honda" userId="S::yhonda@wmo.int::48deac19-f276-46d7-a9e8-05f4bdf5df5d" providerId="AD" clId="Web-{BE2BD06A-218B-AF6C-7C5A-1220C33C805F}" dt="2024-04-03T15:50:28.757" v="1"/>
          <ac:graphicFrameMkLst>
            <pc:docMk/>
            <pc:sldMk cId="257808063" sldId="8912"/>
            <ac:graphicFrameMk id="3" creationId="{8545F1E3-A23F-0E60-60F0-EA596F051B47}"/>
          </ac:graphicFrameMkLst>
        </pc:graphicFrameChg>
      </pc:sldChg>
    </pc:docChg>
  </pc:docChgLst>
  <pc:docChgLst>
    <pc:chgData clId="Web-{8481E30F-7231-BEC4-57C6-C00C0691D683}"/>
    <pc:docChg chg="modSld">
      <pc:chgData name="" userId="" providerId="" clId="Web-{8481E30F-7231-BEC4-57C6-C00C0691D683}" dt="2024-04-03T11:26:20.342" v="1" actId="20577"/>
      <pc:docMkLst>
        <pc:docMk/>
      </pc:docMkLst>
      <pc:sldChg chg="modSp">
        <pc:chgData name="" userId="" providerId="" clId="Web-{8481E30F-7231-BEC4-57C6-C00C0691D683}" dt="2024-04-03T11:26:20.342" v="1" actId="20577"/>
        <pc:sldMkLst>
          <pc:docMk/>
          <pc:sldMk cId="2102021547" sldId="278"/>
        </pc:sldMkLst>
        <pc:spChg chg="mod">
          <ac:chgData name="" userId="" providerId="" clId="Web-{8481E30F-7231-BEC4-57C6-C00C0691D683}" dt="2024-04-03T11:26:20.342" v="1" actId="20577"/>
          <ac:spMkLst>
            <pc:docMk/>
            <pc:sldMk cId="2102021547" sldId="278"/>
            <ac:spMk id="4" creationId="{D43B275B-84BF-C21D-40E8-7D1235DF538A}"/>
          </ac:spMkLst>
        </pc:spChg>
      </pc:sldChg>
    </pc:docChg>
  </pc:docChgLst>
  <pc:docChgLst>
    <pc:chgData name="Eunha Lim" userId="109c1b43-ea12-4a26-96c1-6f8bbf0ee441" providerId="ADAL" clId="{5123073E-56F7-4E3B-A0F8-AF59E988F305}"/>
    <pc:docChg chg="addSld delSld modSld sldOrd">
      <pc:chgData name="Eunha Lim" userId="109c1b43-ea12-4a26-96c1-6f8bbf0ee441" providerId="ADAL" clId="{5123073E-56F7-4E3B-A0F8-AF59E988F305}" dt="2024-04-17T10:05:03.859" v="6"/>
      <pc:docMkLst>
        <pc:docMk/>
      </pc:docMkLst>
      <pc:sldChg chg="add del setBg">
        <pc:chgData name="Eunha Lim" userId="109c1b43-ea12-4a26-96c1-6f8bbf0ee441" providerId="ADAL" clId="{5123073E-56F7-4E3B-A0F8-AF59E988F305}" dt="2024-04-17T10:05:00.602" v="4"/>
        <pc:sldMkLst>
          <pc:docMk/>
          <pc:sldMk cId="1088218460" sldId="277"/>
        </pc:sldMkLst>
      </pc:sldChg>
      <pc:sldChg chg="ord">
        <pc:chgData name="Eunha Lim" userId="109c1b43-ea12-4a26-96c1-6f8bbf0ee441" providerId="ADAL" clId="{5123073E-56F7-4E3B-A0F8-AF59E988F305}" dt="2024-04-17T10:05:03.859" v="6"/>
        <pc:sldMkLst>
          <pc:docMk/>
          <pc:sldMk cId="1839570210" sldId="287"/>
        </pc:sldMkLst>
      </pc:sldChg>
    </pc:docChg>
  </pc:docChgLst>
  <pc:docChgLst>
    <pc:chgData name="Yuki Honda" userId="48deac19-f276-46d7-a9e8-05f4bdf5df5d" providerId="ADAL" clId="{858B41CA-4B77-41AF-83CD-4E72608D8E96}"/>
    <pc:docChg chg="undo custSel addSld delSld modSld sldOrd">
      <pc:chgData name="Yuki Honda" userId="48deac19-f276-46d7-a9e8-05f4bdf5df5d" providerId="ADAL" clId="{858B41CA-4B77-41AF-83CD-4E72608D8E96}" dt="2024-04-03T16:04:07.183" v="7547" actId="1076"/>
      <pc:docMkLst>
        <pc:docMk/>
      </pc:docMkLst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3534502772" sldId="269"/>
        </pc:sldMkLst>
      </pc:sldChg>
      <pc:sldChg chg="modSp mod">
        <pc:chgData name="Yuki Honda" userId="48deac19-f276-46d7-a9e8-05f4bdf5df5d" providerId="ADAL" clId="{858B41CA-4B77-41AF-83CD-4E72608D8E96}" dt="2024-04-03T09:24:06.871" v="7542" actId="20577"/>
        <pc:sldMkLst>
          <pc:docMk/>
          <pc:sldMk cId="2102021547" sldId="278"/>
        </pc:sldMkLst>
        <pc:spChg chg="mod">
          <ac:chgData name="Yuki Honda" userId="48deac19-f276-46d7-a9e8-05f4bdf5df5d" providerId="ADAL" clId="{858B41CA-4B77-41AF-83CD-4E72608D8E96}" dt="2024-03-29T09:48:32.924" v="301" actId="20577"/>
          <ac:spMkLst>
            <pc:docMk/>
            <pc:sldMk cId="2102021547" sldId="278"/>
            <ac:spMk id="4" creationId="{D43B275B-84BF-C21D-40E8-7D1235DF538A}"/>
          </ac:spMkLst>
        </pc:spChg>
        <pc:spChg chg="mod">
          <ac:chgData name="Yuki Honda" userId="48deac19-f276-46d7-a9e8-05f4bdf5df5d" providerId="ADAL" clId="{858B41CA-4B77-41AF-83CD-4E72608D8E96}" dt="2024-04-03T09:24:06.871" v="7542" actId="20577"/>
          <ac:spMkLst>
            <pc:docMk/>
            <pc:sldMk cId="2102021547" sldId="278"/>
            <ac:spMk id="5" creationId="{09DABE98-0BBB-BC8C-CDAE-C2AFF3268DAE}"/>
          </ac:spMkLst>
        </pc:sp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2890452704" sldId="279"/>
        </pc:sldMkLst>
        <pc:spChg chg="mod">
          <ac:chgData name="Yuki Honda" userId="48deac19-f276-46d7-a9e8-05f4bdf5df5d" providerId="ADAL" clId="{858B41CA-4B77-41AF-83CD-4E72608D8E96}" dt="2024-04-03T09:22:54.481" v="7538"/>
          <ac:spMkLst>
            <pc:docMk/>
            <pc:sldMk cId="2890452704" sldId="279"/>
            <ac:spMk id="2" creationId="{FA51392C-BBD9-B23D-062D-9468CDFE462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890452704" sldId="279"/>
                <pc2:cmMk id="{9D96DAD5-0FF9-475C-A8AE-33BC06DAE90B}"/>
              </pc2:cmMkLst>
            </pc226:cmChg>
          </p:ext>
        </pc:extLst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3609071200" sldId="284"/>
        </pc:sldMkLst>
      </pc:sldChg>
      <pc:sldChg chg="new del">
        <pc:chgData name="Yuki Honda" userId="48deac19-f276-46d7-a9e8-05f4bdf5df5d" providerId="ADAL" clId="{858B41CA-4B77-41AF-83CD-4E72608D8E96}" dt="2024-03-29T09:49:13.664" v="303" actId="2696"/>
        <pc:sldMkLst>
          <pc:docMk/>
          <pc:sldMk cId="1414611458" sldId="285"/>
        </pc:sldMkLst>
      </pc:sldChg>
      <pc:sldChg chg="delSp modSp mod">
        <pc:chgData name="Yuki Honda" userId="48deac19-f276-46d7-a9e8-05f4bdf5df5d" providerId="ADAL" clId="{858B41CA-4B77-41AF-83CD-4E72608D8E96}" dt="2024-03-29T10:14:02.287" v="1125" actId="207"/>
        <pc:sldMkLst>
          <pc:docMk/>
          <pc:sldMk cId="2788027193" sldId="285"/>
        </pc:sldMkLst>
        <pc:spChg chg="mod">
          <ac:chgData name="Yuki Honda" userId="48deac19-f276-46d7-a9e8-05f4bdf5df5d" providerId="ADAL" clId="{858B41CA-4B77-41AF-83CD-4E72608D8E96}" dt="2024-03-29T10:13:31.887" v="1121" actId="404"/>
          <ac:spMkLst>
            <pc:docMk/>
            <pc:sldMk cId="2788027193" sldId="285"/>
            <ac:spMk id="2" creationId="{A5C1E12B-A08D-2317-629C-6BFBC3F2A2DC}"/>
          </ac:spMkLst>
        </pc:spChg>
        <pc:spChg chg="mod">
          <ac:chgData name="Yuki Honda" userId="48deac19-f276-46d7-a9e8-05f4bdf5df5d" providerId="ADAL" clId="{858B41CA-4B77-41AF-83CD-4E72608D8E96}" dt="2024-03-29T10:14:02.287" v="1125" actId="207"/>
          <ac:spMkLst>
            <pc:docMk/>
            <pc:sldMk cId="2788027193" sldId="285"/>
            <ac:spMk id="3" creationId="{BAD84F13-C100-1B34-217A-704EB82E3E7C}"/>
          </ac:spMkLst>
        </pc:spChg>
        <pc:spChg chg="del">
          <ac:chgData name="Yuki Honda" userId="48deac19-f276-46d7-a9e8-05f4bdf5df5d" providerId="ADAL" clId="{858B41CA-4B77-41AF-83CD-4E72608D8E96}" dt="2024-03-29T10:08:32.111" v="568" actId="21"/>
          <ac:spMkLst>
            <pc:docMk/>
            <pc:sldMk cId="2788027193" sldId="285"/>
            <ac:spMk id="5" creationId="{3124F6EF-FB18-CDF2-3BC1-04834AC29EB9}"/>
          </ac:spMkLst>
        </pc:spChg>
      </pc:sldChg>
      <pc:sldChg chg="del">
        <pc:chgData name="Yuki Honda" userId="48deac19-f276-46d7-a9e8-05f4bdf5df5d" providerId="ADAL" clId="{858B41CA-4B77-41AF-83CD-4E72608D8E96}" dt="2024-03-29T09:49:22.775" v="304"/>
        <pc:sldMkLst>
          <pc:docMk/>
          <pc:sldMk cId="2970064833" sldId="285"/>
        </pc:sldMkLst>
      </pc:sldChg>
      <pc:sldChg chg="addSp delSp modSp mod modClrScheme chgLayout">
        <pc:chgData name="Yuki Honda" userId="48deac19-f276-46d7-a9e8-05f4bdf5df5d" providerId="ADAL" clId="{858B41CA-4B77-41AF-83CD-4E72608D8E96}" dt="2024-03-29T11:17:58.530" v="2670" actId="1037"/>
        <pc:sldMkLst>
          <pc:docMk/>
          <pc:sldMk cId="1382082838" sldId="286"/>
        </pc:sldMkLst>
        <pc:spChg chg="del">
          <ac:chgData name="Yuki Honda" userId="48deac19-f276-46d7-a9e8-05f4bdf5df5d" providerId="ADAL" clId="{858B41CA-4B77-41AF-83CD-4E72608D8E96}" dt="2024-03-29T10:25:21.450" v="1129" actId="21"/>
          <ac:spMkLst>
            <pc:docMk/>
            <pc:sldMk cId="1382082838" sldId="286"/>
            <ac:spMk id="2" creationId="{A5C1E12B-A08D-2317-629C-6BFBC3F2A2DC}"/>
          </ac:spMkLst>
        </pc:spChg>
        <pc:spChg chg="del">
          <ac:chgData name="Yuki Honda" userId="48deac19-f276-46d7-a9e8-05f4bdf5df5d" providerId="ADAL" clId="{858B41CA-4B77-41AF-83CD-4E72608D8E96}" dt="2024-03-29T10:25:19.039" v="1128" actId="21"/>
          <ac:spMkLst>
            <pc:docMk/>
            <pc:sldMk cId="1382082838" sldId="286"/>
            <ac:spMk id="3" creationId="{BAD84F13-C100-1B34-217A-704EB82E3E7C}"/>
          </ac:spMkLst>
        </pc:spChg>
        <pc:spChg chg="add mod ord">
          <ac:chgData name="Yuki Honda" userId="48deac19-f276-46d7-a9e8-05f4bdf5df5d" providerId="ADAL" clId="{858B41CA-4B77-41AF-83CD-4E72608D8E96}" dt="2024-03-29T10:25:42.192" v="1184" actId="20577"/>
          <ac:spMkLst>
            <pc:docMk/>
            <pc:sldMk cId="1382082838" sldId="286"/>
            <ac:spMk id="4" creationId="{CD4E9008-6805-7282-6DC4-E0041CEFAE14}"/>
          </ac:spMkLst>
        </pc:spChg>
        <pc:spChg chg="del">
          <ac:chgData name="Yuki Honda" userId="48deac19-f276-46d7-a9e8-05f4bdf5df5d" providerId="ADAL" clId="{858B41CA-4B77-41AF-83CD-4E72608D8E96}" dt="2024-03-29T10:29:27.968" v="1190" actId="21"/>
          <ac:spMkLst>
            <pc:docMk/>
            <pc:sldMk cId="1382082838" sldId="286"/>
            <ac:spMk id="5" creationId="{3124F6EF-FB18-CDF2-3BC1-04834AC29EB9}"/>
          </ac:spMkLst>
        </pc:spChg>
        <pc:spChg chg="add del mod ord">
          <ac:chgData name="Yuki Honda" userId="48deac19-f276-46d7-a9e8-05f4bdf5df5d" providerId="ADAL" clId="{858B41CA-4B77-41AF-83CD-4E72608D8E96}" dt="2024-03-29T10:25:53.824" v="1185" actId="21"/>
          <ac:spMkLst>
            <pc:docMk/>
            <pc:sldMk cId="1382082838" sldId="286"/>
            <ac:spMk id="6" creationId="{2508B512-C63E-565A-A77A-C80096B46186}"/>
          </ac:spMkLst>
        </pc:spChg>
        <pc:spChg chg="add mod">
          <ac:chgData name="Yuki Honda" userId="48deac19-f276-46d7-a9e8-05f4bdf5df5d" providerId="ADAL" clId="{858B41CA-4B77-41AF-83CD-4E72608D8E96}" dt="2024-03-29T10:35:30.052" v="1518" actId="113"/>
          <ac:spMkLst>
            <pc:docMk/>
            <pc:sldMk cId="1382082838" sldId="286"/>
            <ac:spMk id="10" creationId="{69E3C4A1-78C8-C7A1-14D8-B6F985767811}"/>
          </ac:spMkLst>
        </pc:spChg>
        <pc:spChg chg="add mod">
          <ac:chgData name="Yuki Honda" userId="48deac19-f276-46d7-a9e8-05f4bdf5df5d" providerId="ADAL" clId="{858B41CA-4B77-41AF-83CD-4E72608D8E96}" dt="2024-03-29T10:45:02.351" v="2171" actId="20577"/>
          <ac:spMkLst>
            <pc:docMk/>
            <pc:sldMk cId="1382082838" sldId="286"/>
            <ac:spMk id="11" creationId="{6639A412-6FED-B341-1938-1378D695E2A8}"/>
          </ac:spMkLst>
        </pc:spChg>
        <pc:spChg chg="add mod">
          <ac:chgData name="Yuki Honda" userId="48deac19-f276-46d7-a9e8-05f4bdf5df5d" providerId="ADAL" clId="{858B41CA-4B77-41AF-83CD-4E72608D8E96}" dt="2024-03-29T10:48:44.277" v="2237" actId="115"/>
          <ac:spMkLst>
            <pc:docMk/>
            <pc:sldMk cId="1382082838" sldId="286"/>
            <ac:spMk id="12" creationId="{B1DA6A03-64E1-03C2-EA80-C99ED3118D4B}"/>
          </ac:spMkLst>
        </pc:spChg>
        <pc:spChg chg="add mod">
          <ac:chgData name="Yuki Honda" userId="48deac19-f276-46d7-a9e8-05f4bdf5df5d" providerId="ADAL" clId="{858B41CA-4B77-41AF-83CD-4E72608D8E96}" dt="2024-03-29T11:15:04.760" v="2397" actId="1076"/>
          <ac:spMkLst>
            <pc:docMk/>
            <pc:sldMk cId="1382082838" sldId="286"/>
            <ac:spMk id="18" creationId="{2B596A33-82AC-F9A8-2389-F623BC839A60}"/>
          </ac:spMkLst>
        </pc:spChg>
        <pc:spChg chg="add mod">
          <ac:chgData name="Yuki Honda" userId="48deac19-f276-46d7-a9e8-05f4bdf5df5d" providerId="ADAL" clId="{858B41CA-4B77-41AF-83CD-4E72608D8E96}" dt="2024-03-29T11:15:08.466" v="2398" actId="14100"/>
          <ac:spMkLst>
            <pc:docMk/>
            <pc:sldMk cId="1382082838" sldId="286"/>
            <ac:spMk id="19" creationId="{FA47EB01-7E7F-1EA7-DF15-CC14E3DDC6E8}"/>
          </ac:spMkLst>
        </pc:spChg>
        <pc:spChg chg="add mod">
          <ac:chgData name="Yuki Honda" userId="48deac19-f276-46d7-a9e8-05f4bdf5df5d" providerId="ADAL" clId="{858B41CA-4B77-41AF-83CD-4E72608D8E96}" dt="2024-03-29T11:13:27.811" v="2300" actId="113"/>
          <ac:spMkLst>
            <pc:docMk/>
            <pc:sldMk cId="1382082838" sldId="286"/>
            <ac:spMk id="20" creationId="{EAAAC2A5-0D1C-2939-E4B8-DA981AF8CABB}"/>
          </ac:spMkLst>
        </pc:spChg>
        <pc:spChg chg="add mod">
          <ac:chgData name="Yuki Honda" userId="48deac19-f276-46d7-a9e8-05f4bdf5df5d" providerId="ADAL" clId="{858B41CA-4B77-41AF-83CD-4E72608D8E96}" dt="2024-03-29T11:15:46.657" v="2466" actId="1076"/>
          <ac:spMkLst>
            <pc:docMk/>
            <pc:sldMk cId="1382082838" sldId="286"/>
            <ac:spMk id="21" creationId="{995536F9-5513-F161-432A-8992763A7971}"/>
          </ac:spMkLst>
        </pc:spChg>
        <pc:spChg chg="add mod">
          <ac:chgData name="Yuki Honda" userId="48deac19-f276-46d7-a9e8-05f4bdf5df5d" providerId="ADAL" clId="{858B41CA-4B77-41AF-83CD-4E72608D8E96}" dt="2024-03-29T11:17:58.530" v="2670" actId="1037"/>
          <ac:spMkLst>
            <pc:docMk/>
            <pc:sldMk cId="1382082838" sldId="286"/>
            <ac:spMk id="22" creationId="{D24BC90C-E702-8734-4FEF-AF540E0AE9ED}"/>
          </ac:spMkLst>
        </pc:spChg>
        <pc:picChg chg="add del mod">
          <ac:chgData name="Yuki Honda" userId="48deac19-f276-46d7-a9e8-05f4bdf5df5d" providerId="ADAL" clId="{858B41CA-4B77-41AF-83CD-4E72608D8E96}" dt="2024-03-29T10:31:17.987" v="1203" actId="21"/>
          <ac:picMkLst>
            <pc:docMk/>
            <pc:sldMk cId="1382082838" sldId="286"/>
            <ac:picMk id="8" creationId="{F51F0C07-D592-BF85-FB49-80526DBE622F}"/>
          </ac:picMkLst>
        </pc:picChg>
        <pc:picChg chg="add mod">
          <ac:chgData name="Yuki Honda" userId="48deac19-f276-46d7-a9e8-05f4bdf5df5d" providerId="ADAL" clId="{858B41CA-4B77-41AF-83CD-4E72608D8E96}" dt="2024-03-29T10:31:41.150" v="1205" actId="1440"/>
          <ac:picMkLst>
            <pc:docMk/>
            <pc:sldMk cId="1382082838" sldId="286"/>
            <ac:picMk id="9" creationId="{E657593F-A96F-56ED-741F-009CA72CCF07}"/>
          </ac:picMkLst>
        </pc:picChg>
        <pc:picChg chg="add mod ord">
          <ac:chgData name="Yuki Honda" userId="48deac19-f276-46d7-a9e8-05f4bdf5df5d" providerId="ADAL" clId="{858B41CA-4B77-41AF-83CD-4E72608D8E96}" dt="2024-03-29T11:11:16.237" v="2265" actId="1076"/>
          <ac:picMkLst>
            <pc:docMk/>
            <pc:sldMk cId="1382082838" sldId="286"/>
            <ac:picMk id="14" creationId="{ABDCBBCF-4C97-962D-BD62-9EE327472B84}"/>
          </ac:picMkLst>
        </pc:picChg>
        <pc:picChg chg="add mod ord">
          <ac:chgData name="Yuki Honda" userId="48deac19-f276-46d7-a9e8-05f4bdf5df5d" providerId="ADAL" clId="{858B41CA-4B77-41AF-83CD-4E72608D8E96}" dt="2024-03-29T11:11:16.237" v="2265" actId="1076"/>
          <ac:picMkLst>
            <pc:docMk/>
            <pc:sldMk cId="1382082838" sldId="286"/>
            <ac:picMk id="16" creationId="{4B76C5D1-4CB1-4E8C-C0C9-7B3A2613B4BA}"/>
          </ac:picMkLst>
        </pc:picChg>
        <pc:picChg chg="add mod ord">
          <ac:chgData name="Yuki Honda" userId="48deac19-f276-46d7-a9e8-05f4bdf5df5d" providerId="ADAL" clId="{858B41CA-4B77-41AF-83CD-4E72608D8E96}" dt="2024-03-29T11:11:16.237" v="2265" actId="1076"/>
          <ac:picMkLst>
            <pc:docMk/>
            <pc:sldMk cId="1382082838" sldId="286"/>
            <ac:picMk id="17" creationId="{3206271D-4670-0120-6C65-00EED5CB9597}"/>
          </ac:picMkLst>
        </pc:picChg>
        <pc:picChg chg="add mod">
          <ac:chgData name="Yuki Honda" userId="48deac19-f276-46d7-a9e8-05f4bdf5df5d" providerId="ADAL" clId="{858B41CA-4B77-41AF-83CD-4E72608D8E96}" dt="2024-03-29T10:29:31.683" v="1192" actId="14100"/>
          <ac:picMkLst>
            <pc:docMk/>
            <pc:sldMk cId="1382082838" sldId="286"/>
            <ac:picMk id="1026" creationId="{A4220D24-8341-FB5F-B1F7-D031EC578C75}"/>
          </ac:picMkLst>
        </pc:picChg>
        <pc:picChg chg="add mod">
          <ac:chgData name="Yuki Honda" userId="48deac19-f276-46d7-a9e8-05f4bdf5df5d" providerId="ADAL" clId="{858B41CA-4B77-41AF-83CD-4E72608D8E96}" dt="2024-03-29T10:29:41.320" v="1195" actId="1076"/>
          <ac:picMkLst>
            <pc:docMk/>
            <pc:sldMk cId="1382082838" sldId="286"/>
            <ac:picMk id="1028" creationId="{D6E1DFC7-BFEB-94C1-8211-F0ED2273949F}"/>
          </ac:picMkLst>
        </pc:picChg>
      </pc:sldChg>
      <pc:sldChg chg="addSp delSp modSp add mod modClrScheme chgLayout">
        <pc:chgData name="Yuki Honda" userId="48deac19-f276-46d7-a9e8-05f4bdf5df5d" providerId="ADAL" clId="{858B41CA-4B77-41AF-83CD-4E72608D8E96}" dt="2024-03-29T14:24:31.461" v="3623" actId="113"/>
        <pc:sldMkLst>
          <pc:docMk/>
          <pc:sldMk cId="1839570210" sldId="287"/>
        </pc:sldMkLst>
        <pc:spChg chg="del">
          <ac:chgData name="Yuki Honda" userId="48deac19-f276-46d7-a9e8-05f4bdf5df5d" providerId="ADAL" clId="{858B41CA-4B77-41AF-83CD-4E72608D8E96}" dt="2024-03-29T11:18:20.876" v="2672" actId="21"/>
          <ac:spMkLst>
            <pc:docMk/>
            <pc:sldMk cId="1839570210" sldId="287"/>
            <ac:spMk id="2" creationId="{A5C1E12B-A08D-2317-629C-6BFBC3F2A2DC}"/>
          </ac:spMkLst>
        </pc:spChg>
        <pc:spChg chg="del">
          <ac:chgData name="Yuki Honda" userId="48deac19-f276-46d7-a9e8-05f4bdf5df5d" providerId="ADAL" clId="{858B41CA-4B77-41AF-83CD-4E72608D8E96}" dt="2024-03-29T11:18:20.876" v="2672" actId="21"/>
          <ac:spMkLst>
            <pc:docMk/>
            <pc:sldMk cId="1839570210" sldId="287"/>
            <ac:spMk id="3" creationId="{BAD84F13-C100-1B34-217A-704EB82E3E7C}"/>
          </ac:spMkLst>
        </pc:spChg>
        <pc:spChg chg="add mod">
          <ac:chgData name="Yuki Honda" userId="48deac19-f276-46d7-a9e8-05f4bdf5df5d" providerId="ADAL" clId="{858B41CA-4B77-41AF-83CD-4E72608D8E96}" dt="2024-03-29T11:26:19.218" v="2741" actId="20577"/>
          <ac:spMkLst>
            <pc:docMk/>
            <pc:sldMk cId="1839570210" sldId="287"/>
            <ac:spMk id="4" creationId="{6766C92C-A87C-E7A1-3899-CDEFE76956E7}"/>
          </ac:spMkLst>
        </pc:spChg>
        <pc:spChg chg="del">
          <ac:chgData name="Yuki Honda" userId="48deac19-f276-46d7-a9e8-05f4bdf5df5d" providerId="ADAL" clId="{858B41CA-4B77-41AF-83CD-4E72608D8E96}" dt="2024-03-29T11:18:15.591" v="2671" actId="21"/>
          <ac:spMkLst>
            <pc:docMk/>
            <pc:sldMk cId="1839570210" sldId="287"/>
            <ac:spMk id="5" creationId="{3124F6EF-FB18-CDF2-3BC1-04834AC29EB9}"/>
          </ac:spMkLst>
        </pc:spChg>
        <pc:spChg chg="add mod">
          <ac:chgData name="Yuki Honda" userId="48deac19-f276-46d7-a9e8-05f4bdf5df5d" providerId="ADAL" clId="{858B41CA-4B77-41AF-83CD-4E72608D8E96}" dt="2024-03-29T14:24:31.461" v="3623" actId="113"/>
          <ac:spMkLst>
            <pc:docMk/>
            <pc:sldMk cId="1839570210" sldId="287"/>
            <ac:spMk id="6" creationId="{5A0CF7AF-A6BE-00EB-3FA1-166B041E9C1F}"/>
          </ac:spMkLst>
        </pc:spChg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3406677379" sldId="288"/>
        </pc:sldMkLst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2784621761" sldId="289"/>
        </pc:sldMkLst>
      </pc:sldChg>
      <pc:sldChg chg="del">
        <pc:chgData name="Yuki Honda" userId="48deac19-f276-46d7-a9e8-05f4bdf5df5d" providerId="ADAL" clId="{858B41CA-4B77-41AF-83CD-4E72608D8E96}" dt="2024-03-29T11:18:29.420" v="2674" actId="2696"/>
        <pc:sldMkLst>
          <pc:docMk/>
          <pc:sldMk cId="2120630241" sldId="290"/>
        </pc:sldMkLst>
      </pc:sldChg>
      <pc:sldChg chg="del">
        <pc:chgData name="Yuki Honda" userId="48deac19-f276-46d7-a9e8-05f4bdf5df5d" providerId="ADAL" clId="{858B41CA-4B77-41AF-83CD-4E72608D8E96}" dt="2024-03-29T10:25:06.112" v="1126" actId="2696"/>
        <pc:sldMkLst>
          <pc:docMk/>
          <pc:sldMk cId="3106511141" sldId="322"/>
        </pc:sldMkLst>
      </pc:sldChg>
      <pc:sldChg chg="modSp mod addCm delCm modCm">
        <pc:chgData name="Yuki Honda" userId="48deac19-f276-46d7-a9e8-05f4bdf5df5d" providerId="ADAL" clId="{858B41CA-4B77-41AF-83CD-4E72608D8E96}" dt="2024-04-03T09:26:45.522" v="7543"/>
        <pc:sldMkLst>
          <pc:docMk/>
          <pc:sldMk cId="3570950015" sldId="1578"/>
        </pc:sldMkLst>
        <pc:spChg chg="mod">
          <ac:chgData name="Yuki Honda" userId="48deac19-f276-46d7-a9e8-05f4bdf5df5d" providerId="ADAL" clId="{858B41CA-4B77-41AF-83CD-4E72608D8E96}" dt="2024-04-03T09:03:17.589" v="7422" actId="20577"/>
          <ac:spMkLst>
            <pc:docMk/>
            <pc:sldMk cId="3570950015" sldId="1578"/>
            <ac:spMk id="3" creationId="{BAD84F13-C100-1B34-217A-704EB82E3E7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3570950015" sldId="1578"/>
                <pc2:cmMk id="{580C2236-1F96-4B94-8B50-6708CF2867FC}"/>
              </pc2:cmMkLst>
            </pc226:cmChg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3570950015" sldId="1578"/>
                <pc2:cmMk id="{CECB6E85-9A0E-4CEE-A365-62CD629FA64B}"/>
              </pc2:cmMkLst>
            </pc226:cmChg>
          </p:ext>
        </pc:extLst>
      </pc:sldChg>
      <pc:sldChg chg="modSp mod">
        <pc:chgData name="Yuki Honda" userId="48deac19-f276-46d7-a9e8-05f4bdf5df5d" providerId="ADAL" clId="{858B41CA-4B77-41AF-83CD-4E72608D8E96}" dt="2024-03-29T14:53:43.349" v="4260" actId="313"/>
        <pc:sldMkLst>
          <pc:docMk/>
          <pc:sldMk cId="2302938994" sldId="1579"/>
        </pc:sldMkLst>
        <pc:spChg chg="mod">
          <ac:chgData name="Yuki Honda" userId="48deac19-f276-46d7-a9e8-05f4bdf5df5d" providerId="ADAL" clId="{858B41CA-4B77-41AF-83CD-4E72608D8E96}" dt="2024-03-29T14:37:50.503" v="3629" actId="404"/>
          <ac:spMkLst>
            <pc:docMk/>
            <pc:sldMk cId="2302938994" sldId="1579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4:53:43.349" v="4260" actId="313"/>
          <ac:spMkLst>
            <pc:docMk/>
            <pc:sldMk cId="2302938994" sldId="1579"/>
            <ac:spMk id="6" creationId="{5A0CF7AF-A6BE-00EB-3FA1-166B041E9C1F}"/>
          </ac:spMkLst>
        </pc:sp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553119740" sldId="1580"/>
        </pc:sldMkLst>
        <pc:spChg chg="mod">
          <ac:chgData name="Yuki Honda" userId="48deac19-f276-46d7-a9e8-05f4bdf5df5d" providerId="ADAL" clId="{858B41CA-4B77-41AF-83CD-4E72608D8E96}" dt="2024-03-29T14:55:13.155" v="4263" actId="404"/>
          <ac:spMkLst>
            <pc:docMk/>
            <pc:sldMk cId="553119740" sldId="1580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5:24:37.704" v="4702" actId="20577"/>
          <ac:spMkLst>
            <pc:docMk/>
            <pc:sldMk cId="553119740" sldId="1580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553119740" sldId="1580"/>
                <pc2:cmMk id="{AFB13F07-398E-472D-9E6A-17A5BB887663}"/>
              </pc2:cmMkLst>
            </pc226:cmChg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553119740" sldId="1580"/>
                <pc2:cmMk id="{0D1C0CC1-5DE9-4301-AA5A-FBC2CBA5DA93}"/>
              </pc2:cmMkLst>
            </pc226:cmChg>
          </p:ext>
        </pc:extLst>
      </pc:sldChg>
      <pc:sldChg chg="addSp 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2347645007" sldId="1581"/>
        </pc:sldMkLst>
        <pc:spChg chg="mod">
          <ac:chgData name="Yuki Honda" userId="48deac19-f276-46d7-a9e8-05f4bdf5df5d" providerId="ADAL" clId="{858B41CA-4B77-41AF-83CD-4E72608D8E96}" dt="2024-03-29T15:24:23.202" v="4695" actId="404"/>
          <ac:spMkLst>
            <pc:docMk/>
            <pc:sldMk cId="2347645007" sldId="1581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5:30:16.830" v="4767" actId="20577"/>
          <ac:spMkLst>
            <pc:docMk/>
            <pc:sldMk cId="2347645007" sldId="1581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5:31:48.533" v="4772" actId="1076"/>
          <ac:picMkLst>
            <pc:docMk/>
            <pc:sldMk cId="2347645007" sldId="1581"/>
            <ac:picMk id="3" creationId="{5FA652F8-3356-FAF6-EB4E-DE3D3965E75B}"/>
          </ac:picMkLst>
        </pc:picChg>
        <pc:picChg chg="add mod">
          <ac:chgData name="Yuki Honda" userId="48deac19-f276-46d7-a9e8-05f4bdf5df5d" providerId="ADAL" clId="{858B41CA-4B77-41AF-83CD-4E72608D8E96}" dt="2024-03-29T15:33:19.769" v="4778" actId="1076"/>
          <ac:picMkLst>
            <pc:docMk/>
            <pc:sldMk cId="2347645007" sldId="1581"/>
            <ac:picMk id="7" creationId="{21A64B16-CCC9-704B-3789-183DF2F6EBC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347645007" sldId="1581"/>
                <pc2:cmMk id="{56321C80-AEDB-40BF-A011-2119EA867CD0}"/>
              </pc2:cmMkLst>
            </pc226:cmChg>
          </p:ext>
        </pc:extLst>
      </pc:sldChg>
      <pc:sldChg chg="addSp delSp modSp mod modClrScheme chgLayout">
        <pc:chgData name="Yuki Honda" userId="48deac19-f276-46d7-a9e8-05f4bdf5df5d" providerId="ADAL" clId="{858B41CA-4B77-41AF-83CD-4E72608D8E96}" dt="2024-03-29T15:46:56.114" v="4890" actId="20577"/>
        <pc:sldMkLst>
          <pc:docMk/>
          <pc:sldMk cId="3680124789" sldId="1582"/>
        </pc:sldMkLst>
        <pc:spChg chg="del">
          <ac:chgData name="Yuki Honda" userId="48deac19-f276-46d7-a9e8-05f4bdf5df5d" providerId="ADAL" clId="{858B41CA-4B77-41AF-83CD-4E72608D8E96}" dt="2024-03-29T15:40:09.190" v="4779" actId="700"/>
          <ac:spMkLst>
            <pc:docMk/>
            <pc:sldMk cId="3680124789" sldId="1582"/>
            <ac:spMk id="4" creationId="{6766C92C-A87C-E7A1-3899-CDEFE76956E7}"/>
          </ac:spMkLst>
        </pc:spChg>
        <pc:spChg chg="del">
          <ac:chgData name="Yuki Honda" userId="48deac19-f276-46d7-a9e8-05f4bdf5df5d" providerId="ADAL" clId="{858B41CA-4B77-41AF-83CD-4E72608D8E96}" dt="2024-03-29T15:40:09.190" v="4779" actId="700"/>
          <ac:spMkLst>
            <pc:docMk/>
            <pc:sldMk cId="3680124789" sldId="1582"/>
            <ac:spMk id="6" creationId="{5A0CF7AF-A6BE-00EB-3FA1-166B041E9C1F}"/>
          </ac:spMkLst>
        </pc:spChg>
        <pc:spChg chg="add mod">
          <ac:chgData name="Yuki Honda" userId="48deac19-f276-46d7-a9e8-05f4bdf5df5d" providerId="ADAL" clId="{858B41CA-4B77-41AF-83CD-4E72608D8E96}" dt="2024-03-29T15:45:35.252" v="4817" actId="13822"/>
          <ac:spMkLst>
            <pc:docMk/>
            <pc:sldMk cId="3680124789" sldId="1582"/>
            <ac:spMk id="8" creationId="{B9AFB07F-35DB-2DCD-8CBD-12404BC54735}"/>
          </ac:spMkLst>
        </pc:spChg>
        <pc:spChg chg="add del mod">
          <ac:chgData name="Yuki Honda" userId="48deac19-f276-46d7-a9e8-05f4bdf5df5d" providerId="ADAL" clId="{858B41CA-4B77-41AF-83CD-4E72608D8E96}" dt="2024-03-29T15:45:57.343" v="4851" actId="478"/>
          <ac:spMkLst>
            <pc:docMk/>
            <pc:sldMk cId="3680124789" sldId="1582"/>
            <ac:spMk id="9" creationId="{AC5C5F70-7C7D-23C8-02EF-79B5A32E0DC6}"/>
          </ac:spMkLst>
        </pc:spChg>
        <pc:spChg chg="add mod">
          <ac:chgData name="Yuki Honda" userId="48deac19-f276-46d7-a9e8-05f4bdf5df5d" providerId="ADAL" clId="{858B41CA-4B77-41AF-83CD-4E72608D8E96}" dt="2024-03-29T15:46:25.407" v="4864" actId="1037"/>
          <ac:spMkLst>
            <pc:docMk/>
            <pc:sldMk cId="3680124789" sldId="1582"/>
            <ac:spMk id="10" creationId="{BA23A097-B1AF-57D6-D6A8-A1F94E23F331}"/>
          </ac:spMkLst>
        </pc:spChg>
        <pc:spChg chg="add mod">
          <ac:chgData name="Yuki Honda" userId="48deac19-f276-46d7-a9e8-05f4bdf5df5d" providerId="ADAL" clId="{858B41CA-4B77-41AF-83CD-4E72608D8E96}" dt="2024-03-29T15:46:45.520" v="4870" actId="13822"/>
          <ac:spMkLst>
            <pc:docMk/>
            <pc:sldMk cId="3680124789" sldId="1582"/>
            <ac:spMk id="11" creationId="{88290CEA-349B-1544-422D-7FD9BFA24F0D}"/>
          </ac:spMkLst>
        </pc:spChg>
        <pc:spChg chg="add mod">
          <ac:chgData name="Yuki Honda" userId="48deac19-f276-46d7-a9e8-05f4bdf5df5d" providerId="ADAL" clId="{858B41CA-4B77-41AF-83CD-4E72608D8E96}" dt="2024-03-29T15:46:56.114" v="4890" actId="20577"/>
          <ac:spMkLst>
            <pc:docMk/>
            <pc:sldMk cId="3680124789" sldId="1582"/>
            <ac:spMk id="12" creationId="{4FF44FC1-F0A2-1A98-DC44-196FD4ABDE05}"/>
          </ac:spMkLst>
        </pc:spChg>
        <pc:picChg chg="add mod">
          <ac:chgData name="Yuki Honda" userId="48deac19-f276-46d7-a9e8-05f4bdf5df5d" providerId="ADAL" clId="{858B41CA-4B77-41AF-83CD-4E72608D8E96}" dt="2024-03-29T15:44:48.944" v="4791" actId="1076"/>
          <ac:picMkLst>
            <pc:docMk/>
            <pc:sldMk cId="3680124789" sldId="1582"/>
            <ac:picMk id="3" creationId="{6CE043BC-74F4-4FA3-EE95-03823674EA86}"/>
          </ac:picMkLst>
        </pc:picChg>
        <pc:picChg chg="add mod">
          <ac:chgData name="Yuki Honda" userId="48deac19-f276-46d7-a9e8-05f4bdf5df5d" providerId="ADAL" clId="{858B41CA-4B77-41AF-83CD-4E72608D8E96}" dt="2024-03-29T15:44:53.154" v="4792" actId="1076"/>
          <ac:picMkLst>
            <pc:docMk/>
            <pc:sldMk cId="3680124789" sldId="1582"/>
            <ac:picMk id="7" creationId="{EB062D9A-9517-E9F3-B6D7-5AD15141ABE4}"/>
          </ac:picMkLst>
        </pc:pic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2105157955" sldId="1583"/>
        </pc:sldMkLst>
        <pc:spChg chg="mod">
          <ac:chgData name="Yuki Honda" userId="48deac19-f276-46d7-a9e8-05f4bdf5df5d" providerId="ADAL" clId="{858B41CA-4B77-41AF-83CD-4E72608D8E96}" dt="2024-03-29T16:30:22.734" v="5444" actId="20577"/>
          <ac:spMkLst>
            <pc:docMk/>
            <pc:sldMk cId="2105157955" sldId="1583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6:40:24.148" v="5534" actId="20577"/>
          <ac:spMkLst>
            <pc:docMk/>
            <pc:sldMk cId="2105157955" sldId="1583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105157955" sldId="1583"/>
                <pc2:cmMk id="{93CCB7A9-8E71-4A15-A843-CCBB02076EB4}"/>
              </pc2:cmMkLst>
            </pc226:cmChg>
          </p:ext>
        </pc:extLst>
      </pc:sldChg>
      <pc:sldChg chg="addSp delSp modSp mod">
        <pc:chgData name="Yuki Honda" userId="48deac19-f276-46d7-a9e8-05f4bdf5df5d" providerId="ADAL" clId="{858B41CA-4B77-41AF-83CD-4E72608D8E96}" dt="2024-03-29T16:49:47.133" v="5809" actId="1076"/>
        <pc:sldMkLst>
          <pc:docMk/>
          <pc:sldMk cId="1988527373" sldId="1584"/>
        </pc:sldMkLst>
        <pc:spChg chg="add mod">
          <ac:chgData name="Yuki Honda" userId="48deac19-f276-46d7-a9e8-05f4bdf5df5d" providerId="ADAL" clId="{858B41CA-4B77-41AF-83CD-4E72608D8E96}" dt="2024-03-29T16:40:44.908" v="5536"/>
          <ac:spMkLst>
            <pc:docMk/>
            <pc:sldMk cId="1988527373" sldId="1584"/>
            <ac:spMk id="2" creationId="{01157BB5-75F2-D444-1500-D7BCE1440A80}"/>
          </ac:spMkLst>
        </pc:spChg>
        <pc:spChg chg="add mod">
          <ac:chgData name="Yuki Honda" userId="48deac19-f276-46d7-a9e8-05f4bdf5df5d" providerId="ADAL" clId="{858B41CA-4B77-41AF-83CD-4E72608D8E96}" dt="2024-03-29T16:49:38.129" v="5807" actId="20577"/>
          <ac:spMkLst>
            <pc:docMk/>
            <pc:sldMk cId="1988527373" sldId="1584"/>
            <ac:spMk id="3" creationId="{065E7A78-856A-4321-17E5-211F87FF8260}"/>
          </ac:spMkLst>
        </pc:spChg>
        <pc:spChg chg="del">
          <ac:chgData name="Yuki Honda" userId="48deac19-f276-46d7-a9e8-05f4bdf5df5d" providerId="ADAL" clId="{858B41CA-4B77-41AF-83CD-4E72608D8E96}" dt="2024-03-29T16:40:50.872" v="5537" actId="21"/>
          <ac:spMkLst>
            <pc:docMk/>
            <pc:sldMk cId="1988527373" sldId="1584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6:49:47.133" v="5809" actId="1076"/>
          <ac:spMkLst>
            <pc:docMk/>
            <pc:sldMk cId="1988527373" sldId="1584"/>
            <ac:spMk id="5" creationId="{EA8B8A7B-D596-A35A-013B-4F3D3ECCFE96}"/>
          </ac:spMkLst>
        </pc:spChg>
        <pc:spChg chg="mod">
          <ac:chgData name="Yuki Honda" userId="48deac19-f276-46d7-a9e8-05f4bdf5df5d" providerId="ADAL" clId="{858B41CA-4B77-41AF-83CD-4E72608D8E96}" dt="2024-03-29T16:47:33.937" v="5661" actId="1035"/>
          <ac:spMkLst>
            <pc:docMk/>
            <pc:sldMk cId="1988527373" sldId="1584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6:49:02.154" v="5748" actId="14100"/>
          <ac:picMkLst>
            <pc:docMk/>
            <pc:sldMk cId="1988527373" sldId="1584"/>
            <ac:picMk id="3074" creationId="{F6FFE1E7-6552-B2BF-B9CA-4806BC4FF486}"/>
          </ac:picMkLst>
        </pc:picChg>
        <pc:picChg chg="add mod">
          <ac:chgData name="Yuki Honda" userId="48deac19-f276-46d7-a9e8-05f4bdf5df5d" providerId="ADAL" clId="{858B41CA-4B77-41AF-83CD-4E72608D8E96}" dt="2024-03-29T16:48:59.172" v="5747" actId="14100"/>
          <ac:picMkLst>
            <pc:docMk/>
            <pc:sldMk cId="1988527373" sldId="1584"/>
            <ac:picMk id="3076" creationId="{9823DFDA-36A2-E903-2111-F10B8D9BEA19}"/>
          </ac:picMkLst>
        </pc:picChg>
      </pc:sldChg>
      <pc:sldChg chg="addSp delSp modSp mod">
        <pc:chgData name="Yuki Honda" userId="48deac19-f276-46d7-a9e8-05f4bdf5df5d" providerId="ADAL" clId="{858B41CA-4B77-41AF-83CD-4E72608D8E96}" dt="2024-03-29T18:13:53.849" v="7175" actId="20577"/>
        <pc:sldMkLst>
          <pc:docMk/>
          <pc:sldMk cId="851136815" sldId="1585"/>
        </pc:sldMkLst>
        <pc:spChg chg="add mod">
          <ac:chgData name="Yuki Honda" userId="48deac19-f276-46d7-a9e8-05f4bdf5df5d" providerId="ADAL" clId="{858B41CA-4B77-41AF-83CD-4E72608D8E96}" dt="2024-03-29T16:57:17.068" v="5993" actId="20577"/>
          <ac:spMkLst>
            <pc:docMk/>
            <pc:sldMk cId="851136815" sldId="1585"/>
            <ac:spMk id="2" creationId="{493E7D8E-AA00-80A8-E07B-1EBC4CA25265}"/>
          </ac:spMkLst>
        </pc:spChg>
        <pc:spChg chg="add del mod">
          <ac:chgData name="Yuki Honda" userId="48deac19-f276-46d7-a9e8-05f4bdf5df5d" providerId="ADAL" clId="{858B41CA-4B77-41AF-83CD-4E72608D8E96}" dt="2024-03-29T16:55:57.372" v="5860" actId="478"/>
          <ac:spMkLst>
            <pc:docMk/>
            <pc:sldMk cId="851136815" sldId="1585"/>
            <ac:spMk id="3" creationId="{503A6D96-D05B-AB81-2E69-5981E83E54F0}"/>
          </ac:spMkLst>
        </pc:spChg>
        <pc:spChg chg="mod">
          <ac:chgData name="Yuki Honda" userId="48deac19-f276-46d7-a9e8-05f4bdf5df5d" providerId="ADAL" clId="{858B41CA-4B77-41AF-83CD-4E72608D8E96}" dt="2024-03-29T18:13:53.849" v="7175" actId="20577"/>
          <ac:spMkLst>
            <pc:docMk/>
            <pc:sldMk cId="851136815" sldId="1585"/>
            <ac:spMk id="4" creationId="{6766C92C-A87C-E7A1-3899-CDEFE76956E7}"/>
          </ac:spMkLst>
        </pc:spChg>
        <pc:spChg chg="add del mod">
          <ac:chgData name="Yuki Honda" userId="48deac19-f276-46d7-a9e8-05f4bdf5df5d" providerId="ADAL" clId="{858B41CA-4B77-41AF-83CD-4E72608D8E96}" dt="2024-03-29T16:56:09.035" v="5866" actId="478"/>
          <ac:spMkLst>
            <pc:docMk/>
            <pc:sldMk cId="851136815" sldId="1585"/>
            <ac:spMk id="5" creationId="{F15BE0E3-C8D2-AAD8-9E4E-0DD08523094C}"/>
          </ac:spMkLst>
        </pc:spChg>
        <pc:spChg chg="del">
          <ac:chgData name="Yuki Honda" userId="48deac19-f276-46d7-a9e8-05f4bdf5df5d" providerId="ADAL" clId="{858B41CA-4B77-41AF-83CD-4E72608D8E96}" dt="2024-03-29T16:55:18.197" v="5845" actId="478"/>
          <ac:spMkLst>
            <pc:docMk/>
            <pc:sldMk cId="851136815" sldId="1585"/>
            <ac:spMk id="6" creationId="{5A0CF7AF-A6BE-00EB-3FA1-166B041E9C1F}"/>
          </ac:spMkLst>
        </pc:spChg>
        <pc:spChg chg="add del">
          <ac:chgData name="Yuki Honda" userId="48deac19-f276-46d7-a9e8-05f4bdf5df5d" providerId="ADAL" clId="{858B41CA-4B77-41AF-83CD-4E72608D8E96}" dt="2024-03-29T16:57:29.561" v="5995" actId="22"/>
          <ac:spMkLst>
            <pc:docMk/>
            <pc:sldMk cId="851136815" sldId="1585"/>
            <ac:spMk id="8" creationId="{E4619DAF-A5EC-D050-265D-1ECC9F79ED48}"/>
          </ac:spMkLst>
        </pc:spChg>
        <pc:spChg chg="add mod">
          <ac:chgData name="Yuki Honda" userId="48deac19-f276-46d7-a9e8-05f4bdf5df5d" providerId="ADAL" clId="{858B41CA-4B77-41AF-83CD-4E72608D8E96}" dt="2024-03-29T16:59:24.653" v="6085" actId="1076"/>
          <ac:spMkLst>
            <pc:docMk/>
            <pc:sldMk cId="851136815" sldId="1585"/>
            <ac:spMk id="9" creationId="{F4C74011-E4CB-6C2B-B873-2506850E836E}"/>
          </ac:spMkLst>
        </pc:spChg>
      </pc:sldChg>
      <pc:sldChg chg="modTransition delCm modCm">
        <pc:chgData name="Yuki Honda" userId="48deac19-f276-46d7-a9e8-05f4bdf5df5d" providerId="ADAL" clId="{858B41CA-4B77-41AF-83CD-4E72608D8E96}" dt="2024-04-03T09:26:45.522" v="7543"/>
        <pc:sldMkLst>
          <pc:docMk/>
          <pc:sldMk cId="207238994" sldId="888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07238994" sldId="8883"/>
                <pc2:cmMk id="{9D63BB26-37EE-4115-B72E-67B5926604E4}"/>
              </pc2:cmMkLst>
            </pc226:cmChg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207238994" sldId="8883"/>
                <pc2:cmMk id="{B6BB55C2-F038-4271-BA44-2702D4039BBA}"/>
              </pc2:cmMkLst>
            </pc226:cmChg>
          </p:ext>
        </pc:extLst>
      </pc:sldChg>
      <pc:sldChg chg="addSp delSp 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1553190909" sldId="8890"/>
        </pc:sldMkLst>
        <pc:spChg chg="add mod">
          <ac:chgData name="Yuki Honda" userId="48deac19-f276-46d7-a9e8-05f4bdf5df5d" providerId="ADAL" clId="{858B41CA-4B77-41AF-83CD-4E72608D8E96}" dt="2024-03-29T15:05:07.424" v="4396" actId="1076"/>
          <ac:spMkLst>
            <pc:docMk/>
            <pc:sldMk cId="1553190909" sldId="8890"/>
            <ac:spMk id="6" creationId="{BC4ED830-6AB4-8F83-E8B9-5703C1963386}"/>
          </ac:spMkLst>
        </pc:spChg>
        <pc:spChg chg="add mod">
          <ac:chgData name="Yuki Honda" userId="48deac19-f276-46d7-a9e8-05f4bdf5df5d" providerId="ADAL" clId="{858B41CA-4B77-41AF-83CD-4E72608D8E96}" dt="2024-03-29T15:15:50.913" v="4460" actId="1076"/>
          <ac:spMkLst>
            <pc:docMk/>
            <pc:sldMk cId="1553190909" sldId="8890"/>
            <ac:spMk id="8" creationId="{834A8EE0-9CEA-9F24-75E0-A8E3D84CBBA6}"/>
          </ac:spMkLst>
        </pc:spChg>
        <pc:spChg chg="add mod">
          <ac:chgData name="Yuki Honda" userId="48deac19-f276-46d7-a9e8-05f4bdf5df5d" providerId="ADAL" clId="{858B41CA-4B77-41AF-83CD-4E72608D8E96}" dt="2024-03-29T15:17:54.202" v="4652" actId="1076"/>
          <ac:spMkLst>
            <pc:docMk/>
            <pc:sldMk cId="1553190909" sldId="8890"/>
            <ac:spMk id="10" creationId="{043E59EE-C5F1-C827-0DCE-5484223CB3E0}"/>
          </ac:spMkLst>
        </pc:spChg>
        <pc:spChg chg="add mod">
          <ac:chgData name="Yuki Honda" userId="48deac19-f276-46d7-a9e8-05f4bdf5df5d" providerId="ADAL" clId="{858B41CA-4B77-41AF-83CD-4E72608D8E96}" dt="2024-03-29T15:17:14.717" v="4620" actId="13822"/>
          <ac:spMkLst>
            <pc:docMk/>
            <pc:sldMk cId="1553190909" sldId="8890"/>
            <ac:spMk id="11" creationId="{DE4F266C-11D5-6617-8AFE-37A51E17CAA4}"/>
          </ac:spMkLst>
        </pc:spChg>
        <pc:spChg chg="add del mod">
          <ac:chgData name="Yuki Honda" userId="48deac19-f276-46d7-a9e8-05f4bdf5df5d" providerId="ADAL" clId="{858B41CA-4B77-41AF-83CD-4E72608D8E96}" dt="2024-03-29T15:17:45.747" v="4650"/>
          <ac:spMkLst>
            <pc:docMk/>
            <pc:sldMk cId="1553190909" sldId="8890"/>
            <ac:spMk id="12" creationId="{3C3BD06A-D368-FCAE-9C71-8ABE326309B2}"/>
          </ac:spMkLst>
        </pc:spChg>
        <pc:spChg chg="del">
          <ac:chgData name="Yuki Honda" userId="48deac19-f276-46d7-a9e8-05f4bdf5df5d" providerId="ADAL" clId="{858B41CA-4B77-41AF-83CD-4E72608D8E96}" dt="2024-03-29T15:05:10.554" v="4397" actId="21"/>
          <ac:spMkLst>
            <pc:docMk/>
            <pc:sldMk cId="1553190909" sldId="8890"/>
            <ac:spMk id="14" creationId="{DCED7805-9E15-0490-A99F-5B4D13DEDBB1}"/>
          </ac:spMkLst>
        </pc:spChg>
        <pc:spChg chg="del">
          <ac:chgData name="Yuki Honda" userId="48deac19-f276-46d7-a9e8-05f4bdf5df5d" providerId="ADAL" clId="{858B41CA-4B77-41AF-83CD-4E72608D8E96}" dt="2024-03-29T15:04:19.306" v="4336" actId="21"/>
          <ac:spMkLst>
            <pc:docMk/>
            <pc:sldMk cId="1553190909" sldId="8890"/>
            <ac:spMk id="15" creationId="{EFA3D57A-894E-3644-F223-0A6E718B44D3}"/>
          </ac:spMkLst>
        </pc:spChg>
        <pc:spChg chg="add mod">
          <ac:chgData name="Yuki Honda" userId="48deac19-f276-46d7-a9e8-05f4bdf5df5d" providerId="ADAL" clId="{858B41CA-4B77-41AF-83CD-4E72608D8E96}" dt="2024-03-29T15:17:45.202" v="4648" actId="13822"/>
          <ac:spMkLst>
            <pc:docMk/>
            <pc:sldMk cId="1553190909" sldId="8890"/>
            <ac:spMk id="16" creationId="{2E775F06-D045-4808-A91E-8AA9F4DC68F7}"/>
          </ac:spMkLst>
        </pc:spChg>
        <pc:grpChg chg="add mod">
          <ac:chgData name="Yuki Honda" userId="48deac19-f276-46d7-a9e8-05f4bdf5df5d" providerId="ADAL" clId="{858B41CA-4B77-41AF-83CD-4E72608D8E96}" dt="2024-03-29T15:05:19.304" v="4399" actId="1076"/>
          <ac:grpSpMkLst>
            <pc:docMk/>
            <pc:sldMk cId="1553190909" sldId="8890"/>
            <ac:grpSpMk id="7" creationId="{8D475297-6F10-8118-27BA-62D262C76EB3}"/>
          </ac:grpSpMkLst>
        </pc:grpChg>
        <pc:picChg chg="add mod">
          <ac:chgData name="Yuki Honda" userId="48deac19-f276-46d7-a9e8-05f4bdf5df5d" providerId="ADAL" clId="{858B41CA-4B77-41AF-83CD-4E72608D8E96}" dt="2024-03-29T15:05:17.165" v="4398" actId="164"/>
          <ac:picMkLst>
            <pc:docMk/>
            <pc:sldMk cId="1553190909" sldId="8890"/>
            <ac:picMk id="3" creationId="{F94ADFFC-018A-02FE-AFA7-B9FB4874259B}"/>
          </ac:picMkLst>
        </pc:picChg>
        <pc:picChg chg="add mod">
          <ac:chgData name="Yuki Honda" userId="48deac19-f276-46d7-a9e8-05f4bdf5df5d" providerId="ADAL" clId="{858B41CA-4B77-41AF-83CD-4E72608D8E96}" dt="2024-03-29T15:05:17.165" v="4398" actId="164"/>
          <ac:picMkLst>
            <pc:docMk/>
            <pc:sldMk cId="1553190909" sldId="8890"/>
            <ac:picMk id="5" creationId="{46E3ECD5-435C-9694-45E2-CC7192BF7372}"/>
          </ac:picMkLst>
        </pc:picChg>
        <pc:picChg chg="del">
          <ac:chgData name="Yuki Honda" userId="48deac19-f276-46d7-a9e8-05f4bdf5df5d" providerId="ADAL" clId="{858B41CA-4B77-41AF-83CD-4E72608D8E96}" dt="2024-03-29T15:02:32.660" v="4330" actId="478"/>
          <ac:picMkLst>
            <pc:docMk/>
            <pc:sldMk cId="1553190909" sldId="8890"/>
            <ac:picMk id="9" creationId="{26CEE623-CF18-BA86-6CF3-DA7950A21369}"/>
          </ac:picMkLst>
        </pc:picChg>
        <pc:picChg chg="del">
          <ac:chgData name="Yuki Honda" userId="48deac19-f276-46d7-a9e8-05f4bdf5df5d" providerId="ADAL" clId="{858B41CA-4B77-41AF-83CD-4E72608D8E96}" dt="2024-03-29T15:02:34.692" v="4331" actId="478"/>
          <ac:picMkLst>
            <pc:docMk/>
            <pc:sldMk cId="1553190909" sldId="8890"/>
            <ac:picMk id="13" creationId="{7190D8E3-131B-A4D5-2641-3BCBF5D94095}"/>
          </ac:picMkLst>
        </pc:picChg>
        <pc:picChg chg="add mod">
          <ac:chgData name="Yuki Honda" userId="48deac19-f276-46d7-a9e8-05f4bdf5df5d" providerId="ADAL" clId="{858B41CA-4B77-41AF-83CD-4E72608D8E96}" dt="2024-03-29T15:14:03.307" v="4406" actId="1076"/>
          <ac:picMkLst>
            <pc:docMk/>
            <pc:sldMk cId="1553190909" sldId="8890"/>
            <ac:picMk id="2050" creationId="{E3D798D3-DAAC-18B8-5776-B11433AE360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1553190909" sldId="8890"/>
                <pc2:cmMk id="{7014C94D-4A93-400A-B332-8F0A94BE8E80}"/>
              </pc2:cmMkLst>
            </pc226:cmChg>
          </p:ext>
        </pc:extLst>
      </pc:sldChg>
      <pc:sldChg chg="modSp del mod ord">
        <pc:chgData name="Yuki Honda" userId="48deac19-f276-46d7-a9e8-05f4bdf5df5d" providerId="ADAL" clId="{858B41CA-4B77-41AF-83CD-4E72608D8E96}" dt="2024-04-03T09:27:01.914" v="7544" actId="2696"/>
        <pc:sldMkLst>
          <pc:docMk/>
          <pc:sldMk cId="1514748910" sldId="8891"/>
        </pc:sldMkLst>
        <pc:spChg chg="mod">
          <ac:chgData name="Yuki Honda" userId="48deac19-f276-46d7-a9e8-05f4bdf5df5d" providerId="ADAL" clId="{858B41CA-4B77-41AF-83CD-4E72608D8E96}" dt="2024-03-29T15:49:33.378" v="4899" actId="20577"/>
          <ac:spMkLst>
            <pc:docMk/>
            <pc:sldMk cId="1514748910" sldId="8891"/>
            <ac:spMk id="4" creationId="{6766C92C-A87C-E7A1-3899-CDEFE76956E7}"/>
          </ac:spMkLst>
        </pc:spChg>
        <pc:spChg chg="mod">
          <ac:chgData name="Yuki Honda" userId="48deac19-f276-46d7-a9e8-05f4bdf5df5d" providerId="ADAL" clId="{858B41CA-4B77-41AF-83CD-4E72608D8E96}" dt="2024-03-29T16:02:18.365" v="4966" actId="207"/>
          <ac:spMkLst>
            <pc:docMk/>
            <pc:sldMk cId="1514748910" sldId="8891"/>
            <ac:spMk id="6" creationId="{5A0CF7AF-A6BE-00EB-3FA1-166B041E9C1F}"/>
          </ac:spMkLst>
        </pc:spChg>
      </pc:sldChg>
      <pc:sldChg chg="modSp del mod ord">
        <pc:chgData name="Yuki Honda" userId="48deac19-f276-46d7-a9e8-05f4bdf5df5d" providerId="ADAL" clId="{858B41CA-4B77-41AF-83CD-4E72608D8E96}" dt="2024-04-03T09:27:01.914" v="7544" actId="2696"/>
        <pc:sldMkLst>
          <pc:docMk/>
          <pc:sldMk cId="309022249" sldId="8892"/>
        </pc:sldMkLst>
        <pc:spChg chg="mod">
          <ac:chgData name="Yuki Honda" userId="48deac19-f276-46d7-a9e8-05f4bdf5df5d" providerId="ADAL" clId="{858B41CA-4B77-41AF-83CD-4E72608D8E96}" dt="2024-03-29T15:50:16.699" v="4906" actId="1076"/>
          <ac:spMkLst>
            <pc:docMk/>
            <pc:sldMk cId="309022249" sldId="8892"/>
            <ac:spMk id="5" creationId="{FCFB3C48-B52E-4BBF-2462-F3F909295678}"/>
          </ac:spMkLst>
        </pc:spChg>
        <pc:spChg chg="mod">
          <ac:chgData name="Yuki Honda" userId="48deac19-f276-46d7-a9e8-05f4bdf5df5d" providerId="ADAL" clId="{858B41CA-4B77-41AF-83CD-4E72608D8E96}" dt="2024-03-29T15:50:05.298" v="4904" actId="1076"/>
          <ac:spMkLst>
            <pc:docMk/>
            <pc:sldMk cId="309022249" sldId="8892"/>
            <ac:spMk id="11" creationId="{64AEA56A-06CE-071B-2BD9-B13DB4289926}"/>
          </ac:spMkLst>
        </pc:spChg>
      </pc:sldChg>
      <pc:sldChg chg="addSp delSp modSp mod">
        <pc:chgData name="Yuki Honda" userId="48deac19-f276-46d7-a9e8-05f4bdf5df5d" providerId="ADAL" clId="{858B41CA-4B77-41AF-83CD-4E72608D8E96}" dt="2024-03-29T16:04:52.329" v="5097" actId="1076"/>
        <pc:sldMkLst>
          <pc:docMk/>
          <pc:sldMk cId="918639463" sldId="8893"/>
        </pc:sldMkLst>
        <pc:spChg chg="add mod">
          <ac:chgData name="Yuki Honda" userId="48deac19-f276-46d7-a9e8-05f4bdf5df5d" providerId="ADAL" clId="{858B41CA-4B77-41AF-83CD-4E72608D8E96}" dt="2024-03-29T16:04:05.072" v="5085" actId="1037"/>
          <ac:spMkLst>
            <pc:docMk/>
            <pc:sldMk cId="918639463" sldId="8893"/>
            <ac:spMk id="2" creationId="{4C4B6E0B-A796-4E5F-06E7-2483AE5CD4EE}"/>
          </ac:spMkLst>
        </pc:spChg>
        <pc:spChg chg="add del mod">
          <ac:chgData name="Yuki Honda" userId="48deac19-f276-46d7-a9e8-05f4bdf5df5d" providerId="ADAL" clId="{858B41CA-4B77-41AF-83CD-4E72608D8E96}" dt="2024-03-29T16:03:45.810" v="4991" actId="21"/>
          <ac:spMkLst>
            <pc:docMk/>
            <pc:sldMk cId="918639463" sldId="8893"/>
            <ac:spMk id="5" creationId="{2903C67C-C943-67DA-FC1D-9CC7B3D157FF}"/>
          </ac:spMkLst>
        </pc:spChg>
        <pc:spChg chg="mod">
          <ac:chgData name="Yuki Honda" userId="48deac19-f276-46d7-a9e8-05f4bdf5df5d" providerId="ADAL" clId="{858B41CA-4B77-41AF-83CD-4E72608D8E96}" dt="2024-03-29T16:03:05.101" v="4977" actId="20577"/>
          <ac:spMkLst>
            <pc:docMk/>
            <pc:sldMk cId="918639463" sldId="8893"/>
            <ac:spMk id="6" creationId="{5A0CF7AF-A6BE-00EB-3FA1-166B041E9C1F}"/>
          </ac:spMkLst>
        </pc:spChg>
        <pc:spChg chg="add mod">
          <ac:chgData name="Yuki Honda" userId="48deac19-f276-46d7-a9e8-05f4bdf5df5d" providerId="ADAL" clId="{858B41CA-4B77-41AF-83CD-4E72608D8E96}" dt="2024-03-29T16:04:52.329" v="5097" actId="1076"/>
          <ac:spMkLst>
            <pc:docMk/>
            <pc:sldMk cId="918639463" sldId="8893"/>
            <ac:spMk id="7" creationId="{470127E5-93B9-8F28-7AD9-FFC3078208ED}"/>
          </ac:spMkLst>
        </pc:spChg>
        <pc:spChg chg="add mod">
          <ac:chgData name="Yuki Honda" userId="48deac19-f276-46d7-a9e8-05f4bdf5df5d" providerId="ADAL" clId="{858B41CA-4B77-41AF-83CD-4E72608D8E96}" dt="2024-03-29T16:04:40.037" v="5094" actId="1076"/>
          <ac:spMkLst>
            <pc:docMk/>
            <pc:sldMk cId="918639463" sldId="8893"/>
            <ac:spMk id="8" creationId="{FF02FB2D-E23C-C49D-4280-7AC17A30DCB6}"/>
          </ac:spMkLst>
        </pc:spChg>
        <pc:picChg chg="add mod">
          <ac:chgData name="Yuki Honda" userId="48deac19-f276-46d7-a9e8-05f4bdf5df5d" providerId="ADAL" clId="{858B41CA-4B77-41AF-83CD-4E72608D8E96}" dt="2024-03-29T16:04:05.072" v="5085" actId="1037"/>
          <ac:picMkLst>
            <pc:docMk/>
            <pc:sldMk cId="918639463" sldId="8893"/>
            <ac:picMk id="3" creationId="{E5A81A05-98A7-59E5-1940-CE387AEB11D9}"/>
          </ac:picMkLst>
        </pc:picChg>
      </pc:sldChg>
      <pc:sldChg chg="addSp delSp modSp mod">
        <pc:chgData name="Yuki Honda" userId="48deac19-f276-46d7-a9e8-05f4bdf5df5d" providerId="ADAL" clId="{858B41CA-4B77-41AF-83CD-4E72608D8E96}" dt="2024-03-29T16:12:39.194" v="5166" actId="1076"/>
        <pc:sldMkLst>
          <pc:docMk/>
          <pc:sldMk cId="563652369" sldId="8894"/>
        </pc:sldMkLst>
        <pc:spChg chg="add del mod">
          <ac:chgData name="Yuki Honda" userId="48deac19-f276-46d7-a9e8-05f4bdf5df5d" providerId="ADAL" clId="{858B41CA-4B77-41AF-83CD-4E72608D8E96}" dt="2024-03-29T16:09:18.024" v="5149" actId="21"/>
          <ac:spMkLst>
            <pc:docMk/>
            <pc:sldMk cId="563652369" sldId="8894"/>
            <ac:spMk id="3" creationId="{1830AB0E-134F-B9FD-140C-A78EDD016350}"/>
          </ac:spMkLst>
        </pc:spChg>
        <pc:spChg chg="mod">
          <ac:chgData name="Yuki Honda" userId="48deac19-f276-46d7-a9e8-05f4bdf5df5d" providerId="ADAL" clId="{858B41CA-4B77-41AF-83CD-4E72608D8E96}" dt="2024-03-29T16:09:49.462" v="5156" actId="14100"/>
          <ac:spMkLst>
            <pc:docMk/>
            <pc:sldMk cId="563652369" sldId="8894"/>
            <ac:spMk id="6" creationId="{5A0CF7AF-A6BE-00EB-3FA1-166B041E9C1F}"/>
          </ac:spMkLst>
        </pc:spChg>
        <pc:picChg chg="add mod modCrop">
          <ac:chgData name="Yuki Honda" userId="48deac19-f276-46d7-a9e8-05f4bdf5df5d" providerId="ADAL" clId="{858B41CA-4B77-41AF-83CD-4E72608D8E96}" dt="2024-03-29T16:09:51.148" v="5157" actId="1076"/>
          <ac:picMkLst>
            <pc:docMk/>
            <pc:sldMk cId="563652369" sldId="8894"/>
            <ac:picMk id="2" creationId="{00351C08-5E6A-2701-D27D-77F8ACB8EDED}"/>
          </ac:picMkLst>
        </pc:picChg>
        <pc:picChg chg="add mod">
          <ac:chgData name="Yuki Honda" userId="48deac19-f276-46d7-a9e8-05f4bdf5df5d" providerId="ADAL" clId="{858B41CA-4B77-41AF-83CD-4E72608D8E96}" dt="2024-03-29T16:10:29.684" v="5163" actId="1440"/>
          <ac:picMkLst>
            <pc:docMk/>
            <pc:sldMk cId="563652369" sldId="8894"/>
            <ac:picMk id="5" creationId="{5808957D-5122-B788-B1D7-62D8185F0552}"/>
          </ac:picMkLst>
        </pc:picChg>
        <pc:picChg chg="add mod">
          <ac:chgData name="Yuki Honda" userId="48deac19-f276-46d7-a9e8-05f4bdf5df5d" providerId="ADAL" clId="{858B41CA-4B77-41AF-83CD-4E72608D8E96}" dt="2024-03-29T16:12:39.194" v="5166" actId="1076"/>
          <ac:picMkLst>
            <pc:docMk/>
            <pc:sldMk cId="563652369" sldId="8894"/>
            <ac:picMk id="8" creationId="{53975D63-F2DA-783B-D219-6B967FA49B67}"/>
          </ac:picMkLst>
        </pc:picChg>
      </pc:sldChg>
      <pc:sldChg chg="addSp modSp mod">
        <pc:chgData name="Yuki Honda" userId="48deac19-f276-46d7-a9e8-05f4bdf5df5d" providerId="ADAL" clId="{858B41CA-4B77-41AF-83CD-4E72608D8E96}" dt="2024-03-29T16:19:00.469" v="5195" actId="115"/>
        <pc:sldMkLst>
          <pc:docMk/>
          <pc:sldMk cId="352283848" sldId="8895"/>
        </pc:sldMkLst>
        <pc:spChg chg="add mod">
          <ac:chgData name="Yuki Honda" userId="48deac19-f276-46d7-a9e8-05f4bdf5df5d" providerId="ADAL" clId="{858B41CA-4B77-41AF-83CD-4E72608D8E96}" dt="2024-03-29T16:18:20.094" v="5189" actId="1582"/>
          <ac:spMkLst>
            <pc:docMk/>
            <pc:sldMk cId="352283848" sldId="8895"/>
            <ac:spMk id="5" creationId="{805B225E-ABAB-9175-F0A3-DB18F8B739A1}"/>
          </ac:spMkLst>
        </pc:spChg>
        <pc:spChg chg="mod">
          <ac:chgData name="Yuki Honda" userId="48deac19-f276-46d7-a9e8-05f4bdf5df5d" providerId="ADAL" clId="{858B41CA-4B77-41AF-83CD-4E72608D8E96}" dt="2024-03-29T16:19:00.469" v="5195" actId="115"/>
          <ac:spMkLst>
            <pc:docMk/>
            <pc:sldMk cId="352283848" sldId="8895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6:18:36.478" v="5190" actId="1440"/>
          <ac:picMkLst>
            <pc:docMk/>
            <pc:sldMk cId="352283848" sldId="8895"/>
            <ac:picMk id="3" creationId="{9474EC36-B049-4550-4323-96C31D8C1E91}"/>
          </ac:picMkLst>
        </pc:picChg>
      </pc:sldChg>
      <pc:sldChg chg="modSp mod">
        <pc:chgData name="Yuki Honda" userId="48deac19-f276-46d7-a9e8-05f4bdf5df5d" providerId="ADAL" clId="{858B41CA-4B77-41AF-83CD-4E72608D8E96}" dt="2024-03-29T16:27:24.380" v="5280" actId="20577"/>
        <pc:sldMkLst>
          <pc:docMk/>
          <pc:sldMk cId="1169651846" sldId="8896"/>
        </pc:sldMkLst>
        <pc:spChg chg="mod">
          <ac:chgData name="Yuki Honda" userId="48deac19-f276-46d7-a9e8-05f4bdf5df5d" providerId="ADAL" clId="{858B41CA-4B77-41AF-83CD-4E72608D8E96}" dt="2024-03-29T16:27:24.380" v="5280" actId="20577"/>
          <ac:spMkLst>
            <pc:docMk/>
            <pc:sldMk cId="1169651846" sldId="8896"/>
            <ac:spMk id="6" creationId="{5A0CF7AF-A6BE-00EB-3FA1-166B041E9C1F}"/>
          </ac:spMkLst>
        </pc:spChg>
      </pc:sldChg>
      <pc:sldChg chg="addSp modSp mod">
        <pc:chgData name="Yuki Honda" userId="48deac19-f276-46d7-a9e8-05f4bdf5df5d" providerId="ADAL" clId="{858B41CA-4B77-41AF-83CD-4E72608D8E96}" dt="2024-03-29T16:54:08.584" v="5842" actId="1076"/>
        <pc:sldMkLst>
          <pc:docMk/>
          <pc:sldMk cId="841120337" sldId="8897"/>
        </pc:sldMkLst>
        <pc:spChg chg="mod">
          <ac:chgData name="Yuki Honda" userId="48deac19-f276-46d7-a9e8-05f4bdf5df5d" providerId="ADAL" clId="{858B41CA-4B77-41AF-83CD-4E72608D8E96}" dt="2024-03-29T16:52:51.912" v="5834" actId="20577"/>
          <ac:spMkLst>
            <pc:docMk/>
            <pc:sldMk cId="841120337" sldId="8897"/>
            <ac:spMk id="6" creationId="{5A0CF7AF-A6BE-00EB-3FA1-166B041E9C1F}"/>
          </ac:spMkLst>
        </pc:spChg>
        <pc:picChg chg="add mod">
          <ac:chgData name="Yuki Honda" userId="48deac19-f276-46d7-a9e8-05f4bdf5df5d" providerId="ADAL" clId="{858B41CA-4B77-41AF-83CD-4E72608D8E96}" dt="2024-03-29T16:54:02.886" v="5840" actId="1076"/>
          <ac:picMkLst>
            <pc:docMk/>
            <pc:sldMk cId="841120337" sldId="8897"/>
            <ac:picMk id="4" creationId="{38C6EEC8-0783-548C-A282-AA3C9EA23948}"/>
          </ac:picMkLst>
        </pc:picChg>
        <pc:picChg chg="add mod">
          <ac:chgData name="Yuki Honda" userId="48deac19-f276-46d7-a9e8-05f4bdf5df5d" providerId="ADAL" clId="{858B41CA-4B77-41AF-83CD-4E72608D8E96}" dt="2024-03-29T16:54:08.584" v="5842" actId="1076"/>
          <ac:picMkLst>
            <pc:docMk/>
            <pc:sldMk cId="841120337" sldId="8897"/>
            <ac:picMk id="7" creationId="{1EC1D45E-6A74-D3D6-B6BC-742A9577FD20}"/>
          </ac:picMkLst>
        </pc:picChg>
      </pc:sldChg>
      <pc:sldChg chg="addSp modSp mod chgLayout">
        <pc:chgData name="Yuki Honda" userId="48deac19-f276-46d7-a9e8-05f4bdf5df5d" providerId="ADAL" clId="{858B41CA-4B77-41AF-83CD-4E72608D8E96}" dt="2024-03-29T17:24:35.762" v="6521" actId="14100"/>
        <pc:sldMkLst>
          <pc:docMk/>
          <pc:sldMk cId="1012276821" sldId="8898"/>
        </pc:sldMkLst>
        <pc:spChg chg="mod">
          <ac:chgData name="Yuki Honda" userId="48deac19-f276-46d7-a9e8-05f4bdf5df5d" providerId="ADAL" clId="{858B41CA-4B77-41AF-83CD-4E72608D8E96}" dt="2024-03-29T16:58:11.237" v="6055" actId="27636"/>
          <ac:spMkLst>
            <pc:docMk/>
            <pc:sldMk cId="1012276821" sldId="8898"/>
            <ac:spMk id="2" creationId="{493E7D8E-AA00-80A8-E07B-1EBC4CA25265}"/>
          </ac:spMkLst>
        </pc:spChg>
        <pc:spChg chg="add mod ord">
          <ac:chgData name="Yuki Honda" userId="48deac19-f276-46d7-a9e8-05f4bdf5df5d" providerId="ADAL" clId="{858B41CA-4B77-41AF-83CD-4E72608D8E96}" dt="2024-03-29T17:04:38.816" v="6101" actId="20577"/>
          <ac:spMkLst>
            <pc:docMk/>
            <pc:sldMk cId="1012276821" sldId="8898"/>
            <ac:spMk id="3" creationId="{A688F132-9364-2D1C-3E97-529594CB98C9}"/>
          </ac:spMkLst>
        </pc:spChg>
        <pc:spChg chg="mod ord">
          <ac:chgData name="Yuki Honda" userId="48deac19-f276-46d7-a9e8-05f4bdf5df5d" providerId="ADAL" clId="{858B41CA-4B77-41AF-83CD-4E72608D8E96}" dt="2024-03-29T17:24:35.762" v="6521" actId="14100"/>
          <ac:spMkLst>
            <pc:docMk/>
            <pc:sldMk cId="1012276821" sldId="8898"/>
            <ac:spMk id="4" creationId="{6766C92C-A87C-E7A1-3899-CDEFE76956E7}"/>
          </ac:spMkLst>
        </pc:spChg>
      </pc:sldChg>
      <pc:sldChg chg="del">
        <pc:chgData name="Yuki Honda" userId="48deac19-f276-46d7-a9e8-05f4bdf5df5d" providerId="ADAL" clId="{858B41CA-4B77-41AF-83CD-4E72608D8E96}" dt="2024-03-29T17:02:43.591" v="6088" actId="2696"/>
        <pc:sldMkLst>
          <pc:docMk/>
          <pc:sldMk cId="2250551202" sldId="8899"/>
        </pc:sldMkLst>
      </pc:sldChg>
      <pc:sldChg chg="del">
        <pc:chgData name="Yuki Honda" userId="48deac19-f276-46d7-a9e8-05f4bdf5df5d" providerId="ADAL" clId="{858B41CA-4B77-41AF-83CD-4E72608D8E96}" dt="2024-03-29T17:02:43.591" v="6088" actId="2696"/>
        <pc:sldMkLst>
          <pc:docMk/>
          <pc:sldMk cId="175699065" sldId="8900"/>
        </pc:sldMkLst>
      </pc:sldChg>
      <pc:sldChg chg="modSp mod">
        <pc:chgData name="Yuki Honda" userId="48deac19-f276-46d7-a9e8-05f4bdf5df5d" providerId="ADAL" clId="{858B41CA-4B77-41AF-83CD-4E72608D8E96}" dt="2024-03-29T17:24:49.595" v="6524" actId="14100"/>
        <pc:sldMkLst>
          <pc:docMk/>
          <pc:sldMk cId="2419683072" sldId="8901"/>
        </pc:sldMkLst>
        <pc:spChg chg="mod">
          <ac:chgData name="Yuki Honda" userId="48deac19-f276-46d7-a9e8-05f4bdf5df5d" providerId="ADAL" clId="{858B41CA-4B77-41AF-83CD-4E72608D8E96}" dt="2024-03-29T17:11:44.970" v="6256" actId="27636"/>
          <ac:spMkLst>
            <pc:docMk/>
            <pc:sldMk cId="2419683072" sldId="8901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24:49.595" v="6524" actId="14100"/>
          <ac:spMkLst>
            <pc:docMk/>
            <pc:sldMk cId="2419683072" sldId="8901"/>
            <ac:spMk id="4" creationId="{6766C92C-A87C-E7A1-3899-CDEFE76956E7}"/>
          </ac:spMkLst>
        </pc:spChg>
      </pc:sldChg>
      <pc:sldChg chg="addSp delSp modSp add del mod setBg">
        <pc:chgData name="Yuki Honda" userId="48deac19-f276-46d7-a9e8-05f4bdf5df5d" providerId="ADAL" clId="{858B41CA-4B77-41AF-83CD-4E72608D8E96}" dt="2024-03-29T17:56:12.656" v="7003" actId="2696"/>
        <pc:sldMkLst>
          <pc:docMk/>
          <pc:sldMk cId="2155044475" sldId="8902"/>
        </pc:sldMkLst>
        <pc:spChg chg="del">
          <ac:chgData name="Yuki Honda" userId="48deac19-f276-46d7-a9e8-05f4bdf5df5d" providerId="ADAL" clId="{858B41CA-4B77-41AF-83CD-4E72608D8E96}" dt="2024-03-29T17:55:38.406" v="6999" actId="21"/>
          <ac:spMkLst>
            <pc:docMk/>
            <pc:sldMk cId="2155044475" sldId="8902"/>
            <ac:spMk id="2" creationId="{493E7D8E-AA00-80A8-E07B-1EBC4CA25265}"/>
          </ac:spMkLst>
        </pc:spChg>
        <pc:spChg chg="mod">
          <ac:chgData name="Yuki Honda" userId="48deac19-f276-46d7-a9e8-05f4bdf5df5d" providerId="ADAL" clId="{858B41CA-4B77-41AF-83CD-4E72608D8E96}" dt="2024-03-29T17:23:28.830" v="6517" actId="20577"/>
          <ac:spMkLst>
            <pc:docMk/>
            <pc:sldMk cId="2155044475" sldId="8902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24:58.044" v="6525" actId="403"/>
          <ac:spMkLst>
            <pc:docMk/>
            <pc:sldMk cId="2155044475" sldId="8902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7:14:58.516" v="6269" actId="1076"/>
          <ac:spMkLst>
            <pc:docMk/>
            <pc:sldMk cId="2155044475" sldId="8902"/>
            <ac:spMk id="5" creationId="{7DFF7A3C-62E0-AC51-7C62-0F305899A8B7}"/>
          </ac:spMkLst>
        </pc:spChg>
        <pc:picChg chg="add mod">
          <ac:chgData name="Yuki Honda" userId="48deac19-f276-46d7-a9e8-05f4bdf5df5d" providerId="ADAL" clId="{858B41CA-4B77-41AF-83CD-4E72608D8E96}" dt="2024-03-29T17:14:31.697" v="6265" actId="1076"/>
          <ac:picMkLst>
            <pc:docMk/>
            <pc:sldMk cId="2155044475" sldId="8902"/>
            <ac:picMk id="4098" creationId="{B38FF82D-ABC2-E52E-0F4E-A86933E8055D}"/>
          </ac:picMkLst>
        </pc:picChg>
        <pc:picChg chg="add del">
          <ac:chgData name="Yuki Honda" userId="48deac19-f276-46d7-a9e8-05f4bdf5df5d" providerId="ADAL" clId="{858B41CA-4B77-41AF-83CD-4E72608D8E96}" dt="2024-03-29T17:14:43.288" v="6267"/>
          <ac:picMkLst>
            <pc:docMk/>
            <pc:sldMk cId="2155044475" sldId="8902"/>
            <ac:picMk id="4100" creationId="{5E3BB381-9B84-45E4-C346-CD1982E45668}"/>
          </ac:picMkLst>
        </pc:picChg>
      </pc:sldChg>
      <pc:sldChg chg="addSp delSp modSp mod">
        <pc:chgData name="Yuki Honda" userId="48deac19-f276-46d7-a9e8-05f4bdf5df5d" providerId="ADAL" clId="{858B41CA-4B77-41AF-83CD-4E72608D8E96}" dt="2024-03-29T18:14:20.289" v="7191" actId="20577"/>
        <pc:sldMkLst>
          <pc:docMk/>
          <pc:sldMk cId="1267075762" sldId="8903"/>
        </pc:sldMkLst>
        <pc:spChg chg="del">
          <ac:chgData name="Yuki Honda" userId="48deac19-f276-46d7-a9e8-05f4bdf5df5d" providerId="ADAL" clId="{858B41CA-4B77-41AF-83CD-4E72608D8E96}" dt="2024-03-29T17:17:32.369" v="6279" actId="21"/>
          <ac:spMkLst>
            <pc:docMk/>
            <pc:sldMk cId="1267075762" sldId="8903"/>
            <ac:spMk id="3" creationId="{A688F132-9364-2D1C-3E97-529594CB98C9}"/>
          </ac:spMkLst>
        </pc:spChg>
        <pc:spChg chg="del">
          <ac:chgData name="Yuki Honda" userId="48deac19-f276-46d7-a9e8-05f4bdf5df5d" providerId="ADAL" clId="{858B41CA-4B77-41AF-83CD-4E72608D8E96}" dt="2024-03-29T17:25:23.532" v="6527" actId="478"/>
          <ac:spMkLst>
            <pc:docMk/>
            <pc:sldMk cId="1267075762" sldId="8903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9" creationId="{EE815B44-FA90-6D36-C6AB-2C80F145A0B5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0" creationId="{1B98639C-9E48-42CE-02EA-F13EFABE79C2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1" creationId="{81DEAB65-74CD-ED06-5CFC-63B3ED2A34BE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2" creationId="{230554CC-695E-7301-5E8C-B52825252518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3" creationId="{88C0968F-94E7-AA91-7BDC-3AD198C9C7AB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4" creationId="{CCAD60D2-4A07-354F-DD42-A17FC23F3696}"/>
          </ac:spMkLst>
        </pc:spChg>
        <pc:spChg chg="add mod">
          <ac:chgData name="Yuki Honda" userId="48deac19-f276-46d7-a9e8-05f4bdf5df5d" providerId="ADAL" clId="{858B41CA-4B77-41AF-83CD-4E72608D8E96}" dt="2024-03-29T17:17:29.304" v="6278" actId="164"/>
          <ac:spMkLst>
            <pc:docMk/>
            <pc:sldMk cId="1267075762" sldId="8903"/>
            <ac:spMk id="15" creationId="{D5F0B2E1-3C37-5C9E-5C42-86413BDF2977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6" creationId="{D192F56D-1C8B-B508-F19E-13CF10DE06E5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7" creationId="{4F2AAA6F-DC67-2641-F789-48972034D1BA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8" creationId="{C3BCBC43-7443-74B8-79AD-6C02B8D3225E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19" creationId="{2BA56DB8-9527-41A6-164F-805BBADF6D36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0" creationId="{69375C7B-3E2A-B3AC-0EC0-4A69DF6F1CB6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1" creationId="{A2E91012-0879-09FC-8BF2-A2689F5A20A8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2" creationId="{E64F10D8-CE30-E39B-CFCB-95603C9E2277}"/>
          </ac:spMkLst>
        </pc:spChg>
        <pc:spChg chg="add mod">
          <ac:chgData name="Yuki Honda" userId="48deac19-f276-46d7-a9e8-05f4bdf5df5d" providerId="ADAL" clId="{858B41CA-4B77-41AF-83CD-4E72608D8E96}" dt="2024-03-29T17:17:24.879" v="6277"/>
          <ac:spMkLst>
            <pc:docMk/>
            <pc:sldMk cId="1267075762" sldId="8903"/>
            <ac:spMk id="23" creationId="{F1AAA1DE-4FFB-4C02-BB62-A1C0D019A95E}"/>
          </ac:spMkLst>
        </pc:spChg>
        <pc:spChg chg="add del mod">
          <ac:chgData name="Yuki Honda" userId="48deac19-f276-46d7-a9e8-05f4bdf5df5d" providerId="ADAL" clId="{858B41CA-4B77-41AF-83CD-4E72608D8E96}" dt="2024-03-29T18:14:20.289" v="7191" actId="20577"/>
          <ac:spMkLst>
            <pc:docMk/>
            <pc:sldMk cId="1267075762" sldId="8903"/>
            <ac:spMk id="26" creationId="{11CD7DD9-D1E0-B636-9A45-371AB6B1652A}"/>
          </ac:spMkLst>
        </pc:spChg>
        <pc:spChg chg="add del mod">
          <ac:chgData name="Yuki Honda" userId="48deac19-f276-46d7-a9e8-05f4bdf5df5d" providerId="ADAL" clId="{858B41CA-4B77-41AF-83CD-4E72608D8E96}" dt="2024-03-29T17:25:43.937" v="6533" actId="478"/>
          <ac:spMkLst>
            <pc:docMk/>
            <pc:sldMk cId="1267075762" sldId="8903"/>
            <ac:spMk id="27" creationId="{7F338894-F290-1859-E70B-B6136F8DA6FE}"/>
          </ac:spMkLst>
        </pc:s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5" creationId="{1024ABDC-7D54-517D-400C-B9DBF5748A7F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6" creationId="{00D13B5A-D506-8454-8ECC-252CC90B84C7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7" creationId="{A25BFEC7-B7BC-0AF9-FF10-1FC32D47BBFB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8" creationId="{74A5AD73-9E2A-5F15-6F02-84B6ADD19F08}"/>
          </ac:grpSpMkLst>
        </pc:grpChg>
        <pc:grpChg chg="add mod">
          <ac:chgData name="Yuki Honda" userId="48deac19-f276-46d7-a9e8-05f4bdf5df5d" providerId="ADAL" clId="{858B41CA-4B77-41AF-83CD-4E72608D8E96}" dt="2024-03-29T17:17:29.304" v="6278" actId="164"/>
          <ac:grpSpMkLst>
            <pc:docMk/>
            <pc:sldMk cId="1267075762" sldId="8903"/>
            <ac:grpSpMk id="24" creationId="{1732CAB9-56AE-E6D2-67A1-EB0A0E04ED8A}"/>
          </ac:grpSpMkLst>
        </pc:grpChg>
      </pc:sldChg>
      <pc:sldChg chg="addSp modSp del mod">
        <pc:chgData name="Yuki Honda" userId="48deac19-f276-46d7-a9e8-05f4bdf5df5d" providerId="ADAL" clId="{858B41CA-4B77-41AF-83CD-4E72608D8E96}" dt="2024-03-29T17:57:09.255" v="7012" actId="2696"/>
        <pc:sldMkLst>
          <pc:docMk/>
          <pc:sldMk cId="2156905768" sldId="8904"/>
        </pc:sldMkLst>
        <pc:spChg chg="mod">
          <ac:chgData name="Yuki Honda" userId="48deac19-f276-46d7-a9e8-05f4bdf5df5d" providerId="ADAL" clId="{858B41CA-4B77-41AF-83CD-4E72608D8E96}" dt="2024-03-29T17:47:31.749" v="6893" actId="20577"/>
          <ac:spMkLst>
            <pc:docMk/>
            <pc:sldMk cId="2156905768" sldId="8904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26:13.165" v="6540" actId="403"/>
          <ac:spMkLst>
            <pc:docMk/>
            <pc:sldMk cId="2156905768" sldId="8904"/>
            <ac:spMk id="4" creationId="{6766C92C-A87C-E7A1-3899-CDEFE76956E7}"/>
          </ac:spMkLst>
        </pc:spChg>
        <pc:spChg chg="add mod">
          <ac:chgData name="Yuki Honda" userId="48deac19-f276-46d7-a9e8-05f4bdf5df5d" providerId="ADAL" clId="{858B41CA-4B77-41AF-83CD-4E72608D8E96}" dt="2024-03-29T17:26:17.535" v="6541" actId="1076"/>
          <ac:spMkLst>
            <pc:docMk/>
            <pc:sldMk cId="2156905768" sldId="8904"/>
            <ac:spMk id="5" creationId="{6001D58D-09B1-2B5F-9A78-A146661DDA4E}"/>
          </ac:spMkLst>
        </pc:spChg>
      </pc:sldChg>
      <pc:sldChg chg="delSp modSp del mod">
        <pc:chgData name="Yuki Honda" userId="48deac19-f276-46d7-a9e8-05f4bdf5df5d" providerId="ADAL" clId="{858B41CA-4B77-41AF-83CD-4E72608D8E96}" dt="2024-03-29T17:58:06.709" v="7031" actId="2696"/>
        <pc:sldMkLst>
          <pc:docMk/>
          <pc:sldMk cId="2271173214" sldId="8905"/>
        </pc:sldMkLst>
        <pc:spChg chg="mod">
          <ac:chgData name="Yuki Honda" userId="48deac19-f276-46d7-a9e8-05f4bdf5df5d" providerId="ADAL" clId="{858B41CA-4B77-41AF-83CD-4E72608D8E96}" dt="2024-03-29T17:54:53.720" v="6997" actId="27636"/>
          <ac:spMkLst>
            <pc:docMk/>
            <pc:sldMk cId="2271173214" sldId="8905"/>
            <ac:spMk id="3" creationId="{A688F132-9364-2D1C-3E97-529594CB98C9}"/>
          </ac:spMkLst>
        </pc:spChg>
        <pc:spChg chg="mod">
          <ac:chgData name="Yuki Honda" userId="48deac19-f276-46d7-a9e8-05f4bdf5df5d" providerId="ADAL" clId="{858B41CA-4B77-41AF-83CD-4E72608D8E96}" dt="2024-03-29T17:51:17.461" v="6955" actId="20577"/>
          <ac:spMkLst>
            <pc:docMk/>
            <pc:sldMk cId="2271173214" sldId="8905"/>
            <ac:spMk id="4" creationId="{6766C92C-A87C-E7A1-3899-CDEFE76956E7}"/>
          </ac:spMkLst>
        </pc:spChg>
        <pc:spChg chg="del">
          <ac:chgData name="Yuki Honda" userId="48deac19-f276-46d7-a9e8-05f4bdf5df5d" providerId="ADAL" clId="{858B41CA-4B77-41AF-83CD-4E72608D8E96}" dt="2024-03-29T17:47:56.226" v="6900" actId="21"/>
          <ac:spMkLst>
            <pc:docMk/>
            <pc:sldMk cId="2271173214" sldId="8905"/>
            <ac:spMk id="5" creationId="{6001D58D-09B1-2B5F-9A78-A146661DDA4E}"/>
          </ac:spMkLst>
        </pc:spChg>
      </pc:sldChg>
      <pc:sldChg chg="addSp delSp modSp mod modClrScheme chgLayout">
        <pc:chgData name="Yuki Honda" userId="48deac19-f276-46d7-a9e8-05f4bdf5df5d" providerId="ADAL" clId="{858B41CA-4B77-41AF-83CD-4E72608D8E96}" dt="2024-03-29T18:14:14.482" v="7183" actId="20577"/>
        <pc:sldMkLst>
          <pc:docMk/>
          <pc:sldMk cId="102066708" sldId="8906"/>
        </pc:sldMkLst>
        <pc:spChg chg="del">
          <ac:chgData name="Yuki Honda" userId="48deac19-f276-46d7-a9e8-05f4bdf5df5d" providerId="ADAL" clId="{858B41CA-4B77-41AF-83CD-4E72608D8E96}" dt="2024-03-29T17:55:20.159" v="6998" actId="478"/>
          <ac:spMkLst>
            <pc:docMk/>
            <pc:sldMk cId="102066708" sldId="8906"/>
            <ac:spMk id="3" creationId="{A688F132-9364-2D1C-3E97-529594CB98C9}"/>
          </ac:spMkLst>
        </pc:spChg>
        <pc:spChg chg="del">
          <ac:chgData name="Yuki Honda" userId="48deac19-f276-46d7-a9e8-05f4bdf5df5d" providerId="ADAL" clId="{858B41CA-4B77-41AF-83CD-4E72608D8E96}" dt="2024-03-29T17:55:20.159" v="6998" actId="478"/>
          <ac:spMkLst>
            <pc:docMk/>
            <pc:sldMk cId="102066708" sldId="8906"/>
            <ac:spMk id="4" creationId="{6766C92C-A87C-E7A1-3899-CDEFE76956E7}"/>
          </ac:spMkLst>
        </pc:spChg>
        <pc:spChg chg="add del mod">
          <ac:chgData name="Yuki Honda" userId="48deac19-f276-46d7-a9e8-05f4bdf5df5d" providerId="ADAL" clId="{858B41CA-4B77-41AF-83CD-4E72608D8E96}" dt="2024-03-29T17:55:47.580" v="7000" actId="700"/>
          <ac:spMkLst>
            <pc:docMk/>
            <pc:sldMk cId="102066708" sldId="8906"/>
            <ac:spMk id="6" creationId="{C11F95A5-3667-B739-D8EB-A7E3B8C6F8A3}"/>
          </ac:spMkLst>
        </pc:spChg>
        <pc:spChg chg="add del mod">
          <ac:chgData name="Yuki Honda" userId="48deac19-f276-46d7-a9e8-05f4bdf5df5d" providerId="ADAL" clId="{858B41CA-4B77-41AF-83CD-4E72608D8E96}" dt="2024-03-29T17:55:47.580" v="7000" actId="700"/>
          <ac:spMkLst>
            <pc:docMk/>
            <pc:sldMk cId="102066708" sldId="8906"/>
            <ac:spMk id="8" creationId="{7E8C1A5B-8998-3B6B-0C33-DAB574D2907F}"/>
          </ac:spMkLst>
        </pc:spChg>
        <pc:spChg chg="add mod">
          <ac:chgData name="Yuki Honda" userId="48deac19-f276-46d7-a9e8-05f4bdf5df5d" providerId="ADAL" clId="{858B41CA-4B77-41AF-83CD-4E72608D8E96}" dt="2024-03-29T18:14:14.482" v="7183" actId="20577"/>
          <ac:spMkLst>
            <pc:docMk/>
            <pc:sldMk cId="102066708" sldId="8906"/>
            <ac:spMk id="9" creationId="{ABA2C8C4-2F69-F03F-80F3-43DE30C75542}"/>
          </ac:spMkLst>
        </pc:spChg>
        <pc:spChg chg="add mod">
          <ac:chgData name="Yuki Honda" userId="48deac19-f276-46d7-a9e8-05f4bdf5df5d" providerId="ADAL" clId="{858B41CA-4B77-41AF-83CD-4E72608D8E96}" dt="2024-03-29T17:55:48.507" v="7001"/>
          <ac:spMkLst>
            <pc:docMk/>
            <pc:sldMk cId="102066708" sldId="8906"/>
            <ac:spMk id="10" creationId="{DEA913A9-3871-BD91-BA29-32AEBEDD747E}"/>
          </ac:spMkLst>
        </pc:spChg>
        <pc:spChg chg="add mod">
          <ac:chgData name="Yuki Honda" userId="48deac19-f276-46d7-a9e8-05f4bdf5df5d" providerId="ADAL" clId="{858B41CA-4B77-41AF-83CD-4E72608D8E96}" dt="2024-03-29T17:55:48.507" v="7001"/>
          <ac:spMkLst>
            <pc:docMk/>
            <pc:sldMk cId="102066708" sldId="8906"/>
            <ac:spMk id="12" creationId="{CE2FB2CD-CDD8-88B2-DCDE-F2634EFBB8BF}"/>
          </ac:spMkLst>
        </pc:spChg>
        <pc:picChg chg="add mod">
          <ac:chgData name="Yuki Honda" userId="48deac19-f276-46d7-a9e8-05f4bdf5df5d" providerId="ADAL" clId="{858B41CA-4B77-41AF-83CD-4E72608D8E96}" dt="2024-03-29T17:55:48.507" v="7001"/>
          <ac:picMkLst>
            <pc:docMk/>
            <pc:sldMk cId="102066708" sldId="8906"/>
            <ac:picMk id="11" creationId="{106E2CFC-2750-E7ED-F37B-FF00A7CD6DC0}"/>
          </ac:picMkLst>
        </pc:picChg>
      </pc:sldChg>
      <pc:sldChg chg="del">
        <pc:chgData name="Yuki Honda" userId="48deac19-f276-46d7-a9e8-05f4bdf5df5d" providerId="ADAL" clId="{858B41CA-4B77-41AF-83CD-4E72608D8E96}" dt="2024-03-29T17:56:18.002" v="7004" actId="2696"/>
        <pc:sldMkLst>
          <pc:docMk/>
          <pc:sldMk cId="1869040045" sldId="8907"/>
        </pc:sldMkLst>
      </pc:sldChg>
      <pc:sldChg chg="addSp delSp modSp mod ord">
        <pc:chgData name="Yuki Honda" userId="48deac19-f276-46d7-a9e8-05f4bdf5df5d" providerId="ADAL" clId="{858B41CA-4B77-41AF-83CD-4E72608D8E96}" dt="2024-03-29T18:14:31.269" v="7199" actId="20577"/>
        <pc:sldMkLst>
          <pc:docMk/>
          <pc:sldMk cId="3478926249" sldId="8907"/>
        </pc:sldMkLst>
        <pc:spChg chg="add del mod">
          <ac:chgData name="Yuki Honda" userId="48deac19-f276-46d7-a9e8-05f4bdf5df5d" providerId="ADAL" clId="{858B41CA-4B77-41AF-83CD-4E72608D8E96}" dt="2024-03-29T17:57:02.306" v="7009"/>
          <ac:spMkLst>
            <pc:docMk/>
            <pc:sldMk cId="3478926249" sldId="8907"/>
            <ac:spMk id="3" creationId="{6F8047BE-E715-2EBC-A86B-01981917B728}"/>
          </ac:spMkLst>
        </pc:spChg>
        <pc:spChg chg="add del mod">
          <ac:chgData name="Yuki Honda" userId="48deac19-f276-46d7-a9e8-05f4bdf5df5d" providerId="ADAL" clId="{858B41CA-4B77-41AF-83CD-4E72608D8E96}" dt="2024-03-29T17:57:02.306" v="7009"/>
          <ac:spMkLst>
            <pc:docMk/>
            <pc:sldMk cId="3478926249" sldId="8907"/>
            <ac:spMk id="4" creationId="{56D6E86C-D222-8A2E-0F2D-DC2B67E6077B}"/>
          </ac:spMkLst>
        </pc:spChg>
        <pc:spChg chg="add mod">
          <ac:chgData name="Yuki Honda" userId="48deac19-f276-46d7-a9e8-05f4bdf5df5d" providerId="ADAL" clId="{858B41CA-4B77-41AF-83CD-4E72608D8E96}" dt="2024-03-29T17:57:04.814" v="7011"/>
          <ac:spMkLst>
            <pc:docMk/>
            <pc:sldMk cId="3478926249" sldId="8907"/>
            <ac:spMk id="5" creationId="{B6DAA6E1-C571-7AE6-5CC3-E06879DA5860}"/>
          </ac:spMkLst>
        </pc:spChg>
        <pc:spChg chg="del">
          <ac:chgData name="Yuki Honda" userId="48deac19-f276-46d7-a9e8-05f4bdf5df5d" providerId="ADAL" clId="{858B41CA-4B77-41AF-83CD-4E72608D8E96}" dt="2024-03-29T17:57:04.317" v="7010" actId="478"/>
          <ac:spMkLst>
            <pc:docMk/>
            <pc:sldMk cId="3478926249" sldId="8907"/>
            <ac:spMk id="6" creationId="{C11F95A5-3667-B739-D8EB-A7E3B8C6F8A3}"/>
          </ac:spMkLst>
        </pc:spChg>
        <pc:spChg chg="add mod">
          <ac:chgData name="Yuki Honda" userId="48deac19-f276-46d7-a9e8-05f4bdf5df5d" providerId="ADAL" clId="{858B41CA-4B77-41AF-83CD-4E72608D8E96}" dt="2024-03-29T17:57:04.814" v="7011"/>
          <ac:spMkLst>
            <pc:docMk/>
            <pc:sldMk cId="3478926249" sldId="8907"/>
            <ac:spMk id="7" creationId="{FC40EFAE-C64B-B213-D95F-1F5AFF53B5BA}"/>
          </ac:spMkLst>
        </pc:spChg>
        <pc:spChg chg="mod">
          <ac:chgData name="Yuki Honda" userId="48deac19-f276-46d7-a9e8-05f4bdf5df5d" providerId="ADAL" clId="{858B41CA-4B77-41AF-83CD-4E72608D8E96}" dt="2024-03-29T18:14:31.269" v="7199" actId="20577"/>
          <ac:spMkLst>
            <pc:docMk/>
            <pc:sldMk cId="3478926249" sldId="8907"/>
            <ac:spMk id="8" creationId="{7E8C1A5B-8998-3B6B-0C33-DAB574D2907F}"/>
          </ac:spMkLst>
        </pc:spChg>
      </pc:sldChg>
      <pc:sldChg chg="addSp delSp modSp add mod delCm modCm">
        <pc:chgData name="Yuki Honda" userId="48deac19-f276-46d7-a9e8-05f4bdf5df5d" providerId="ADAL" clId="{858B41CA-4B77-41AF-83CD-4E72608D8E96}" dt="2024-04-03T09:26:45.522" v="7543"/>
        <pc:sldMkLst>
          <pc:docMk/>
          <pc:sldMk cId="1931824005" sldId="8908"/>
        </pc:sldMkLst>
        <pc:spChg chg="add mod">
          <ac:chgData name="Yuki Honda" userId="48deac19-f276-46d7-a9e8-05f4bdf5df5d" providerId="ADAL" clId="{858B41CA-4B77-41AF-83CD-4E72608D8E96}" dt="2024-04-03T09:18:17.735" v="7499" actId="20577"/>
          <ac:spMkLst>
            <pc:docMk/>
            <pc:sldMk cId="1931824005" sldId="8908"/>
            <ac:spMk id="3" creationId="{4813D24E-E7FA-E2A2-8414-08C79A3345D3}"/>
          </ac:spMkLst>
        </pc:spChg>
        <pc:spChg chg="del">
          <ac:chgData name="Yuki Honda" userId="48deac19-f276-46d7-a9e8-05f4bdf5df5d" providerId="ADAL" clId="{858B41CA-4B77-41AF-83CD-4E72608D8E96}" dt="2024-03-29T17:57:36.713" v="7017" actId="478"/>
          <ac:spMkLst>
            <pc:docMk/>
            <pc:sldMk cId="1931824005" sldId="8908"/>
            <ac:spMk id="6" creationId="{C11F95A5-3667-B739-D8EB-A7E3B8C6F8A3}"/>
          </ac:spMkLst>
        </pc:spChg>
        <pc:spChg chg="mod">
          <ac:chgData name="Yuki Honda" userId="48deac19-f276-46d7-a9e8-05f4bdf5df5d" providerId="ADAL" clId="{858B41CA-4B77-41AF-83CD-4E72608D8E96}" dt="2024-03-29T18:01:12.932" v="7093" actId="14100"/>
          <ac:spMkLst>
            <pc:docMk/>
            <pc:sldMk cId="1931824005" sldId="8908"/>
            <ac:spMk id="8" creationId="{7E8C1A5B-8998-3B6B-0C33-DAB574D290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1931824005" sldId="8908"/>
                <pc2:cmMk id="{CDD9AFCE-D36D-4DF1-9A37-3B619ACEB33A}"/>
              </pc2:cmMkLst>
            </pc226:cmChg>
          </p:ext>
        </pc:extLst>
      </pc:sldChg>
      <pc:sldChg chg="addSp delSp modSp mod modShow delCm modCm">
        <pc:chgData name="Yuki Honda" userId="48deac19-f276-46d7-a9e8-05f4bdf5df5d" providerId="ADAL" clId="{858B41CA-4B77-41AF-83CD-4E72608D8E96}" dt="2024-04-03T09:26:45.522" v="7543"/>
        <pc:sldMkLst>
          <pc:docMk/>
          <pc:sldMk cId="3358602609" sldId="8909"/>
        </pc:sldMkLst>
        <pc:spChg chg="add del mod">
          <ac:chgData name="Yuki Honda" userId="48deac19-f276-46d7-a9e8-05f4bdf5df5d" providerId="ADAL" clId="{858B41CA-4B77-41AF-83CD-4E72608D8E96}" dt="2024-03-29T18:06:33.014" v="7167" actId="21"/>
          <ac:spMkLst>
            <pc:docMk/>
            <pc:sldMk cId="3358602609" sldId="8909"/>
            <ac:spMk id="3" creationId="{CCCCA801-3789-5580-7F6A-D47E041DBCEE}"/>
          </ac:spMkLst>
        </pc:spChg>
        <pc:spChg chg="mod">
          <ac:chgData name="Yuki Honda" userId="48deac19-f276-46d7-a9e8-05f4bdf5df5d" providerId="ADAL" clId="{858B41CA-4B77-41AF-83CD-4E72608D8E96}" dt="2024-03-29T18:06:01.916" v="7151" actId="14100"/>
          <ac:spMkLst>
            <pc:docMk/>
            <pc:sldMk cId="3358602609" sldId="8909"/>
            <ac:spMk id="6" creationId="{C11F95A5-3667-B739-D8EB-A7E3B8C6F8A3}"/>
          </ac:spMkLst>
        </pc:spChg>
        <pc:spChg chg="mod">
          <ac:chgData name="Yuki Honda" userId="48deac19-f276-46d7-a9e8-05f4bdf5df5d" providerId="ADAL" clId="{858B41CA-4B77-41AF-83CD-4E72608D8E96}" dt="2024-03-29T18:02:49.987" v="7114" actId="20577"/>
          <ac:spMkLst>
            <pc:docMk/>
            <pc:sldMk cId="3358602609" sldId="8909"/>
            <ac:spMk id="8" creationId="{7E8C1A5B-8998-3B6B-0C33-DAB574D2907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3358602609" sldId="8909"/>
                <pc2:cmMk id="{A57E0859-C3E5-4E32-A529-AF4B9DF611D4}"/>
              </pc2:cmMkLst>
            </pc226:cmChg>
          </p:ext>
        </pc:extLst>
      </pc:sldChg>
      <pc:sldChg chg="del ord">
        <pc:chgData name="Yuki Honda" userId="48deac19-f276-46d7-a9e8-05f4bdf5df5d" providerId="ADAL" clId="{858B41CA-4B77-41AF-83CD-4E72608D8E96}" dt="2024-04-03T09:27:01.914" v="7544" actId="2696"/>
        <pc:sldMkLst>
          <pc:docMk/>
          <pc:sldMk cId="11964724" sldId="8910"/>
        </pc:sldMkLst>
      </pc:sldChg>
      <pc:sldChg chg="modSp mod">
        <pc:chgData name="Yuki Honda" userId="48deac19-f276-46d7-a9e8-05f4bdf5df5d" providerId="ADAL" clId="{858B41CA-4B77-41AF-83CD-4E72608D8E96}" dt="2024-04-03T09:18:46.172" v="7504" actId="20577"/>
        <pc:sldMkLst>
          <pc:docMk/>
          <pc:sldMk cId="3880571578" sldId="8911"/>
        </pc:sldMkLst>
        <pc:spChg chg="mod">
          <ac:chgData name="Yuki Honda" userId="48deac19-f276-46d7-a9e8-05f4bdf5df5d" providerId="ADAL" clId="{858B41CA-4B77-41AF-83CD-4E72608D8E96}" dt="2024-04-03T09:18:46.172" v="7504" actId="20577"/>
          <ac:spMkLst>
            <pc:docMk/>
            <pc:sldMk cId="3880571578" sldId="8911"/>
            <ac:spMk id="3" creationId="{4813D24E-E7FA-E2A2-8414-08C79A3345D3}"/>
          </ac:spMkLst>
        </pc:spChg>
        <pc:spChg chg="mod">
          <ac:chgData name="Yuki Honda" userId="48deac19-f276-46d7-a9e8-05f4bdf5df5d" providerId="ADAL" clId="{858B41CA-4B77-41AF-83CD-4E72608D8E96}" dt="2024-03-29T18:01:23.839" v="7102" actId="14100"/>
          <ac:spMkLst>
            <pc:docMk/>
            <pc:sldMk cId="3880571578" sldId="8911"/>
            <ac:spMk id="8" creationId="{7E8C1A5B-8998-3B6B-0C33-DAB574D2907F}"/>
          </ac:spMkLst>
        </pc:spChg>
      </pc:sldChg>
      <pc:sldChg chg="addSp modSp mod">
        <pc:chgData name="Yuki Honda" userId="48deac19-f276-46d7-a9e8-05f4bdf5df5d" providerId="ADAL" clId="{858B41CA-4B77-41AF-83CD-4E72608D8E96}" dt="2024-04-03T16:04:07.183" v="7547" actId="1076"/>
        <pc:sldMkLst>
          <pc:docMk/>
          <pc:sldMk cId="257808063" sldId="8912"/>
        </pc:sldMkLst>
        <pc:spChg chg="add mod">
          <ac:chgData name="Yuki Honda" userId="48deac19-f276-46d7-a9e8-05f4bdf5df5d" providerId="ADAL" clId="{858B41CA-4B77-41AF-83CD-4E72608D8E96}" dt="2024-04-03T16:04:07.183" v="7547" actId="1076"/>
          <ac:spMkLst>
            <pc:docMk/>
            <pc:sldMk cId="257808063" sldId="8912"/>
            <ac:spMk id="4" creationId="{A979B5A6-818D-2980-44F5-F661EE39B98A}"/>
          </ac:spMkLst>
        </pc:spChg>
        <pc:spChg chg="mod">
          <ac:chgData name="Yuki Honda" userId="48deac19-f276-46d7-a9e8-05f4bdf5df5d" providerId="ADAL" clId="{858B41CA-4B77-41AF-83CD-4E72608D8E96}" dt="2024-04-01T20:16:09.992" v="7414" actId="15"/>
          <ac:spMkLst>
            <pc:docMk/>
            <pc:sldMk cId="257808063" sldId="8912"/>
            <ac:spMk id="6" creationId="{C11F95A5-3667-B739-D8EB-A7E3B8C6F8A3}"/>
          </ac:spMkLst>
        </pc:spChg>
        <pc:spChg chg="mod">
          <ac:chgData name="Yuki Honda" userId="48deac19-f276-46d7-a9e8-05f4bdf5df5d" providerId="ADAL" clId="{858B41CA-4B77-41AF-83CD-4E72608D8E96}" dt="2024-04-01T20:06:19.793" v="7368" actId="403"/>
          <ac:spMkLst>
            <pc:docMk/>
            <pc:sldMk cId="257808063" sldId="8912"/>
            <ac:spMk id="8" creationId="{7E8C1A5B-8998-3B6B-0C33-DAB574D2907F}"/>
          </ac:spMkLst>
        </pc:spChg>
        <pc:graphicFrameChg chg="add mod modGraphic">
          <ac:chgData name="Yuki Honda" userId="48deac19-f276-46d7-a9e8-05f4bdf5df5d" providerId="ADAL" clId="{858B41CA-4B77-41AF-83CD-4E72608D8E96}" dt="2024-04-01T20:16:52.449" v="7421" actId="14100"/>
          <ac:graphicFrameMkLst>
            <pc:docMk/>
            <pc:sldMk cId="257808063" sldId="8912"/>
            <ac:graphicFrameMk id="3" creationId="{8545F1E3-A23F-0E60-60F0-EA596F051B47}"/>
          </ac:graphicFrameMkLst>
        </pc:graphicFrameChg>
      </pc:sldChg>
      <pc:sldChg chg="modSp mod delCm modCm">
        <pc:chgData name="Yuki Honda" userId="48deac19-f276-46d7-a9e8-05f4bdf5df5d" providerId="ADAL" clId="{858B41CA-4B77-41AF-83CD-4E72608D8E96}" dt="2024-04-03T09:26:45.522" v="7543"/>
        <pc:sldMkLst>
          <pc:docMk/>
          <pc:sldMk cId="1609880923" sldId="8913"/>
        </pc:sldMkLst>
        <pc:spChg chg="mod">
          <ac:chgData name="Yuki Honda" userId="48deac19-f276-46d7-a9e8-05f4bdf5df5d" providerId="ADAL" clId="{858B41CA-4B77-41AF-83CD-4E72608D8E96}" dt="2024-04-03T09:07:32.683" v="7488" actId="20577"/>
          <ac:spMkLst>
            <pc:docMk/>
            <pc:sldMk cId="1609880923" sldId="8913"/>
            <ac:spMk id="6" creationId="{5A0CF7AF-A6BE-00EB-3FA1-166B041E9C1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Yuki Honda" userId="48deac19-f276-46d7-a9e8-05f4bdf5df5d" providerId="ADAL" clId="{858B41CA-4B77-41AF-83CD-4E72608D8E96}" dt="2024-04-03T09:26:45.522" v="7543"/>
              <pc2:cmMkLst xmlns:pc2="http://schemas.microsoft.com/office/powerpoint/2019/9/main/command">
                <pc:docMk/>
                <pc:sldMk cId="1609880923" sldId="8913"/>
                <pc2:cmMk id="{96FDFF7F-4842-48AB-B640-E4A6AB612F17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24525-020A-47ED-8B54-45D29FB0758E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2953-3818-4DEF-BD5B-809C38D00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8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02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3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6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4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6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08" y="218821"/>
            <a:ext cx="10515600" cy="61843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5A9C"/>
                </a:solidFill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/>
          <a:lstStyle>
            <a:lvl2pPr marL="685800" indent="-228600">
              <a:buFont typeface="Symbol" panose="05050102010706020507" pitchFamily="18" charset="2"/>
              <a:buChar char=""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06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4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1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9">
            <a:extLst>
              <a:ext uri="{FF2B5EF4-FFF2-40B4-BE49-F238E27FC236}">
                <a16:creationId xmlns:a16="http://schemas.microsoft.com/office/drawing/2014/main" id="{C8461C19-E495-4638-9078-AC28B05A0BE5}"/>
              </a:ext>
            </a:extLst>
          </p:cNvPr>
          <p:cNvSpPr/>
          <p:nvPr/>
        </p:nvSpPr>
        <p:spPr>
          <a:xfrm>
            <a:off x="1071904" y="1286199"/>
            <a:ext cx="10048183" cy="1317348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CH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Item 8.</a:t>
            </a:r>
            <a:r>
              <a:rPr kumimoji="0" lang="en-US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4(1)/2</a:t>
            </a:r>
            <a:r>
              <a:rPr kumimoji="0" lang="hr-HR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 – </a:t>
            </a:r>
            <a:r>
              <a:rPr kumimoji="0" lang="en-US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Amendments to the Manual on the WIPPS (WMO-No. 485) for </a:t>
            </a: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US" sz="3600" b="1" i="0" u="none" strike="noStrike" kern="1000" cap="none" spc="-1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Verdana"/>
                <a:cs typeface="Arial"/>
                <a:sym typeface="Montserrat-Regular"/>
              </a:rPr>
              <a:t>climate prediction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9500F7D2-A954-8761-3527-C158DDFB1106}"/>
              </a:ext>
            </a:extLst>
          </p:cNvPr>
          <p:cNvSpPr/>
          <p:nvPr/>
        </p:nvSpPr>
        <p:spPr>
          <a:xfrm>
            <a:off x="1071905" y="3619083"/>
            <a:ext cx="10048183" cy="184665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Third Session of the Infrastructure Commission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(INFCOM-3, 15-19 April 2024)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David RICHARDSON / Chair SC-ESMP</a:t>
            </a: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 April 2024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1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A28B-339C-72E2-024A-193EBA3D8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2FBD4-668B-EB1A-B593-B2BE34336172}"/>
              </a:ext>
            </a:extLst>
          </p:cNvPr>
          <p:cNvSpPr txBox="1"/>
          <p:nvPr/>
        </p:nvSpPr>
        <p:spPr>
          <a:xfrm>
            <a:off x="3824879" y="5950894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60086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Doc.8.4(1) Amendments to the Manual on WIPPS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/>
              <a:t>THREE draft Recommendations</a:t>
            </a:r>
          </a:p>
          <a:p>
            <a:r>
              <a:rPr lang="en-US"/>
              <a:t>Draft Recommendation 8.4(1)/1 – for </a:t>
            </a:r>
            <a:r>
              <a:rPr lang="en-US" b="1"/>
              <a:t>weather</a:t>
            </a:r>
            <a:r>
              <a:rPr lang="en-US"/>
              <a:t> prediction</a:t>
            </a:r>
            <a:endParaRPr lang="en-US">
              <a:cs typeface="Calibri"/>
            </a:endParaRPr>
          </a:p>
          <a:p>
            <a:pPr lvl="1"/>
            <a:r>
              <a:rPr lang="en-US"/>
              <a:t>General WIPPS </a:t>
            </a:r>
            <a:endParaRPr lang="en-US">
              <a:cs typeface="Calibri"/>
            </a:endParaRPr>
          </a:p>
          <a:p>
            <a:pPr lvl="1"/>
            <a:r>
              <a:rPr lang="en-US"/>
              <a:t>Global/Limited-area deterministic/ensemble NWP</a:t>
            </a:r>
            <a:endParaRPr lang="en-US">
              <a:cs typeface="Calibri"/>
            </a:endParaRPr>
          </a:p>
          <a:p>
            <a:r>
              <a:rPr lang="en-US">
                <a:solidFill>
                  <a:srgbClr val="FF0000"/>
                </a:solidFill>
              </a:rPr>
              <a:t>Draft Recommendation 8.4(1)/2 – for </a:t>
            </a:r>
            <a:r>
              <a:rPr lang="en-US" b="1">
                <a:solidFill>
                  <a:srgbClr val="FF0000"/>
                </a:solidFill>
              </a:rPr>
              <a:t>climate</a:t>
            </a:r>
            <a:r>
              <a:rPr lang="en-US">
                <a:solidFill>
                  <a:srgbClr val="FF0000"/>
                </a:solidFill>
              </a:rPr>
              <a:t> prediction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0000"/>
                </a:solidFill>
              </a:rPr>
              <a:t>Sub-seasonal forecasts, Long-range prediction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pPr lvl="1"/>
            <a:r>
              <a:rPr lang="en-US">
                <a:solidFill>
                  <a:srgbClr val="FF0000"/>
                </a:solidFill>
              </a:rPr>
              <a:t>Annual to decadal prediction, global climate reanalysis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/>
              <a:t>Draft Recommendation 8.4(1)/3 – for </a:t>
            </a:r>
            <a:r>
              <a:rPr lang="en-US" b="1"/>
              <a:t>water and related environmental</a:t>
            </a:r>
            <a:r>
              <a:rPr lang="en-US"/>
              <a:t> prediction</a:t>
            </a:r>
            <a:endParaRPr lang="en-US">
              <a:cs typeface="Calibri"/>
            </a:endParaRPr>
          </a:p>
          <a:p>
            <a:pPr lvl="1"/>
            <a:r>
              <a:rPr lang="en-US"/>
              <a:t>Nuclear/non-nuclear environmental emergency response</a:t>
            </a:r>
            <a:endParaRPr lang="en-US">
              <a:cs typeface="Calibri"/>
            </a:endParaRPr>
          </a:p>
          <a:p>
            <a:pPr lvl="1"/>
            <a:r>
              <a:rPr lang="en-US"/>
              <a:t>Marine emergency response, Global storm surge prediction</a:t>
            </a:r>
            <a:endParaRPr lang="en-US">
              <a:cs typeface="Calibri"/>
            </a:endParaRPr>
          </a:p>
          <a:p>
            <a:pPr lvl="1"/>
            <a:r>
              <a:rPr lang="en-US"/>
              <a:t>Atmospheric sand and dust storm forecasts, Vegetation fire and smoke pollution forecasts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57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Doc.8.4(1) Amendments to the Manual on WIPPS</a:t>
            </a:r>
            <a:br>
              <a:rPr lang="en-US" sz="2800"/>
            </a:br>
            <a:r>
              <a:rPr lang="en-US" sz="2800"/>
              <a:t>Draft Recommendation 8.4(1)/2 – for climate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984992" cy="5116259"/>
          </a:xfrm>
        </p:spPr>
        <p:txBody>
          <a:bodyPr>
            <a:normAutofit/>
          </a:bodyPr>
          <a:lstStyle/>
          <a:p>
            <a:r>
              <a:rPr lang="en-US"/>
              <a:t>Develop the functions and products of two new types of WIPPS activities regarding </a:t>
            </a:r>
            <a:r>
              <a:rPr lang="en-US" b="1" u="sng"/>
              <a:t>global climate reanalysis</a:t>
            </a:r>
            <a:r>
              <a:rPr lang="en-US"/>
              <a:t> and </a:t>
            </a:r>
            <a:r>
              <a:rPr lang="en-US" b="1" u="sng"/>
              <a:t>coordination of assessment of multiple climate reanalysis</a:t>
            </a:r>
            <a:r>
              <a:rPr lang="en-US"/>
              <a:t> - </a:t>
            </a:r>
            <a:r>
              <a:rPr lang="en-US">
                <a:solidFill>
                  <a:srgbClr val="005A9C"/>
                </a:solidFill>
              </a:rPr>
              <a:t>Annex 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C4B6E0B-A796-4E5F-06E7-2483AE5CD4EE}"/>
              </a:ext>
            </a:extLst>
          </p:cNvPr>
          <p:cNvSpPr txBox="1">
            <a:spLocks/>
          </p:cNvSpPr>
          <p:nvPr/>
        </p:nvSpPr>
        <p:spPr>
          <a:xfrm>
            <a:off x="1551284" y="2391110"/>
            <a:ext cx="439662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1800">
                <a:solidFill>
                  <a:srgbClr val="005A9C"/>
                </a:solidFill>
                <a:latin typeface="Gill Sans Nova" panose="020B0602020104020203" pitchFamily="34" charset="0"/>
                <a:ea typeface="+mj-ea"/>
                <a:cs typeface="+mj-cs"/>
              </a:rPr>
              <a:t>Centre for Global Climate Reanalysis (GCR)</a:t>
            </a: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E5A81A05-98A7-59E5-1940-CE387AEB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267" y="2785877"/>
            <a:ext cx="4396622" cy="3874159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0127E5-93B9-8F28-7AD9-FFC3078208ED}"/>
              </a:ext>
            </a:extLst>
          </p:cNvPr>
          <p:cNvSpPr txBox="1">
            <a:spLocks/>
          </p:cNvSpPr>
          <p:nvPr/>
        </p:nvSpPr>
        <p:spPr>
          <a:xfrm>
            <a:off x="6443989" y="2231444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>
                <a:solidFill>
                  <a:srgbClr val="005A9C"/>
                </a:solidFill>
                <a:latin typeface="Gill Sans Nova" panose="020B0602020104020203" pitchFamily="34" charset="0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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Centre for coordination of assessment of multiple climate reanalysis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02FB2D-E23C-C49D-4280-7AC17A30DCB6}"/>
              </a:ext>
            </a:extLst>
          </p:cNvPr>
          <p:cNvSpPr txBox="1">
            <a:spLocks/>
          </p:cNvSpPr>
          <p:nvPr/>
        </p:nvSpPr>
        <p:spPr>
          <a:xfrm>
            <a:off x="6443989" y="2992667"/>
            <a:ext cx="5183188" cy="36465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Mandatory functions</a:t>
            </a:r>
          </a:p>
          <a:p>
            <a:pPr lvl="1"/>
            <a:r>
              <a:rPr lang="en-US" sz="1800"/>
              <a:t>Collect an agreed set of mandatory products from GCR </a:t>
            </a:r>
            <a:r>
              <a:rPr lang="en-US" sz="1800" err="1"/>
              <a:t>centres</a:t>
            </a:r>
            <a:endParaRPr lang="en-US" sz="1800"/>
          </a:p>
          <a:p>
            <a:pPr lvl="1"/>
            <a:r>
              <a:rPr lang="en-US" sz="1800"/>
              <a:t>Interpolate the collected products onto a common horizontal grid, generate climatology and make them available</a:t>
            </a:r>
          </a:p>
          <a:p>
            <a:pPr lvl="1"/>
            <a:r>
              <a:rPr lang="en-US" sz="1800"/>
              <a:t>Provide a set of graphical products</a:t>
            </a:r>
          </a:p>
          <a:p>
            <a:pPr lvl="1"/>
            <a:r>
              <a:rPr lang="en-US" sz="1800"/>
              <a:t>Make a set of tools to visualize the products</a:t>
            </a:r>
          </a:p>
          <a:p>
            <a:r>
              <a:rPr lang="en-US" sz="2000"/>
              <a:t>Recommended functions</a:t>
            </a:r>
          </a:p>
          <a:p>
            <a:pPr lvl="1"/>
            <a:r>
              <a:rPr lang="en-US" sz="1800"/>
              <a:t>Define and provide common evaluation metrics to compare 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/>
              <a:t>                                                         </a:t>
            </a:r>
            <a:r>
              <a:rPr lang="en-US" sz="1800" err="1"/>
              <a:t>etc</a:t>
            </a:r>
            <a:r>
              <a:rPr lang="en-US" sz="1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1863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Doc.8.4(1) Amendments to the Manual on WIPPS</a:t>
            </a:r>
            <a:br>
              <a:rPr lang="en-US" sz="2800"/>
            </a:br>
            <a:r>
              <a:rPr lang="en-US" sz="2800"/>
              <a:t>Draft Recommendation 8.4(1)/2 – for climate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5392918" cy="5116259"/>
          </a:xfrm>
        </p:spPr>
        <p:txBody>
          <a:bodyPr>
            <a:normAutofit/>
          </a:bodyPr>
          <a:lstStyle/>
          <a:p>
            <a:r>
              <a:rPr lang="en-US"/>
              <a:t>Introduce the concept of the ‘the contributing </a:t>
            </a:r>
            <a:r>
              <a:rPr lang="en-US" err="1"/>
              <a:t>centre</a:t>
            </a:r>
            <a:r>
              <a:rPr lang="en-US"/>
              <a:t>’ to the WIPPS activity of coordination of multi-model ensembles for sub-seasonal forecasts (LC-SSFMME) - </a:t>
            </a:r>
            <a:r>
              <a:rPr lang="en-US">
                <a:solidFill>
                  <a:srgbClr val="005A9C"/>
                </a:solidFill>
              </a:rPr>
              <a:t>Annex 3</a:t>
            </a:r>
          </a:p>
          <a:p>
            <a:r>
              <a:rPr lang="en-US"/>
              <a:t>Remove password protection for downloading digital products from LC-LRFMME and provide snow water equivalent and other variables as recommended products -</a:t>
            </a:r>
            <a:r>
              <a:rPr lang="en-US">
                <a:solidFill>
                  <a:srgbClr val="005A9C"/>
                </a:solidFill>
              </a:rPr>
              <a:t>Annex5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51C08-5E6A-2701-D27D-77F8ACB8E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2" t="45062" r="14393" b="16179"/>
          <a:stretch/>
        </p:blipFill>
        <p:spPr>
          <a:xfrm>
            <a:off x="6435364" y="1060704"/>
            <a:ext cx="5514681" cy="183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08957D-5122-B788-B1D7-62D8185F05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958"/>
          <a:stretch/>
        </p:blipFill>
        <p:spPr>
          <a:xfrm>
            <a:off x="5702808" y="4469965"/>
            <a:ext cx="6235282" cy="2169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75D63-F2DA-783B-D219-6B967FA49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078" y="3164916"/>
            <a:ext cx="5016722" cy="13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Doc.8.4(1) Amendments to the Manual on WIPPS</a:t>
            </a:r>
            <a:br>
              <a:rPr lang="en-US" sz="2800"/>
            </a:br>
            <a:r>
              <a:rPr lang="en-US" sz="2800"/>
              <a:t>Draft Recommendation 8.4(1)/2 – for climate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6074664" cy="5116259"/>
          </a:xfrm>
        </p:spPr>
        <p:txBody>
          <a:bodyPr>
            <a:normAutofit lnSpcReduction="10000"/>
          </a:bodyPr>
          <a:lstStyle/>
          <a:p>
            <a:r>
              <a:rPr lang="en-US"/>
              <a:t>Introduce the provision of </a:t>
            </a:r>
            <a:r>
              <a:rPr lang="en-US" b="1" u="sng"/>
              <a:t>Global Annual to Decadal Climate Update (GADCU)</a:t>
            </a:r>
            <a:r>
              <a:rPr lang="en-US" u="sng"/>
              <a:t> </a:t>
            </a:r>
            <a:r>
              <a:rPr lang="en-US"/>
              <a:t>as a mandatory function of lead </a:t>
            </a:r>
            <a:r>
              <a:rPr lang="en-US" err="1"/>
              <a:t>centre</a:t>
            </a:r>
            <a:r>
              <a:rPr lang="en-US"/>
              <a:t> for conducting the coordination of annual to decadal climate prediction (LC-ADCP) - </a:t>
            </a:r>
            <a:r>
              <a:rPr lang="en-US">
                <a:solidFill>
                  <a:srgbClr val="005A9C"/>
                </a:solidFill>
              </a:rPr>
              <a:t>Annex 6</a:t>
            </a:r>
          </a:p>
          <a:p>
            <a:r>
              <a:rPr lang="en-US" sz="2600"/>
              <a:t>Rearrange the contents structure of WIPPS activities (global numerical sub-seasonal forecasts, global numerical long-range prediction, coordination of multi-model ensembles for sub-seasonal forecasts, and coordination of multi-model ensemble prediction for long-range forecasts) - </a:t>
            </a:r>
            <a:r>
              <a:rPr lang="en-US" sz="2600">
                <a:solidFill>
                  <a:srgbClr val="005A9C"/>
                </a:solidFill>
              </a:rPr>
              <a:t>Annexes 2, 3, 4, and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74EC36-B049-4550-4323-96C31D8C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131" y="1060704"/>
            <a:ext cx="4849666" cy="4282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05B225E-ABAB-9175-F0A3-DB18F8B739A1}"/>
              </a:ext>
            </a:extLst>
          </p:cNvPr>
          <p:cNvSpPr/>
          <p:nvPr/>
        </p:nvSpPr>
        <p:spPr>
          <a:xfrm>
            <a:off x="7242101" y="3911922"/>
            <a:ext cx="4657725" cy="2005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Doc.8.4(1) Amendments to the Manual on WIPPS</a:t>
            </a:r>
            <a:br>
              <a:rPr lang="en-US" sz="2800"/>
            </a:br>
            <a:r>
              <a:rPr lang="en-US" sz="2800"/>
              <a:t>Draft Recommendation 8.4(1)/2 – for climate prediction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984992" cy="5116259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Confirm the capabilities of </a:t>
            </a:r>
            <a:r>
              <a:rPr lang="en-US" err="1"/>
              <a:t>centres</a:t>
            </a:r>
            <a:r>
              <a:rPr lang="en-US"/>
              <a:t> applying for the designation of the following WIPPS </a:t>
            </a:r>
            <a:r>
              <a:rPr lang="en-US" err="1"/>
              <a:t>centres</a:t>
            </a:r>
            <a:r>
              <a:rPr lang="en-US"/>
              <a:t> to be officially designated - </a:t>
            </a:r>
            <a:r>
              <a:rPr lang="en-US">
                <a:solidFill>
                  <a:srgbClr val="005A9C"/>
                </a:solidFill>
              </a:rPr>
              <a:t>Annex 7</a:t>
            </a:r>
            <a:r>
              <a:rPr lang="en-US"/>
              <a:t>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err="1"/>
              <a:t>Centres</a:t>
            </a:r>
            <a:r>
              <a:rPr lang="en-US"/>
              <a:t> for conducting global numerical sub‑seasonal forecasts: Brazil (Centro de </a:t>
            </a:r>
            <a:r>
              <a:rPr lang="en-US" err="1"/>
              <a:t>Previsão</a:t>
            </a:r>
            <a:r>
              <a:rPr lang="en-US"/>
              <a:t> de Tempo e </a:t>
            </a:r>
            <a:r>
              <a:rPr lang="en-US" err="1"/>
              <a:t>Estudos</a:t>
            </a:r>
            <a:r>
              <a:rPr lang="en-US"/>
              <a:t> </a:t>
            </a:r>
            <a:r>
              <a:rPr lang="en-US" err="1"/>
              <a:t>Climáticos</a:t>
            </a:r>
            <a:r>
              <a:rPr lang="en-US"/>
              <a:t> (CPTEC)), China, Japan and Russia,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err="1"/>
              <a:t>Centres</a:t>
            </a:r>
            <a:r>
              <a:rPr lang="en-US"/>
              <a:t> for conducting the global climate reanalysis: USA (National Aeronautics and Space Administration (NASA)) and European Centre for Medium-Range Weather Forecasts (ECMWF),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Lead Centre for conducting coordination of assessment of multiple climate reanalysis: ECMWF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RCC Network for the Arctic (</a:t>
            </a:r>
            <a:r>
              <a:rPr lang="en-US" err="1"/>
              <a:t>ArcRCC</a:t>
            </a:r>
            <a:r>
              <a:rPr lang="en-US"/>
              <a:t>-Network)</a:t>
            </a:r>
          </a:p>
          <a:p>
            <a:r>
              <a:rPr lang="en-US"/>
              <a:t>Change the names of WIPPS activities: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Global numerical sub‑seasonal forecasts </a:t>
            </a:r>
            <a:r>
              <a:rPr lang="en-US">
                <a:sym typeface="Symbol" panose="05050102010706020507" pitchFamily="18" charset="2"/>
              </a:rPr>
              <a:t></a:t>
            </a:r>
            <a:r>
              <a:rPr lang="en-US"/>
              <a:t> global sub‑seasonal prediction,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/>
              <a:t>Global numerical long-range prediction </a:t>
            </a:r>
            <a:r>
              <a:rPr lang="en-US">
                <a:sym typeface="Symbol" panose="05050102010706020507" pitchFamily="18" charset="2"/>
              </a:rPr>
              <a:t></a:t>
            </a:r>
            <a:r>
              <a:rPr lang="en-US"/>
              <a:t> global seasonal prediction</a:t>
            </a:r>
          </a:p>
          <a:p>
            <a:r>
              <a:rPr lang="en-US"/>
              <a:t>Inclusion of information regarding the linkage of the Climate Service Information System (CSIS) to the WIPPS in the Manual on the WIPPS - </a:t>
            </a:r>
            <a:r>
              <a:rPr lang="en-US">
                <a:solidFill>
                  <a:srgbClr val="005A9C"/>
                </a:solidFill>
              </a:rPr>
              <a:t>Annex 8</a:t>
            </a:r>
          </a:p>
        </p:txBody>
      </p:sp>
    </p:spTree>
    <p:extLst>
      <p:ext uri="{BB962C8B-B14F-4D97-AF65-F5344CB8AC3E}">
        <p14:creationId xmlns:p14="http://schemas.microsoft.com/office/powerpoint/2010/main" val="1169651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draft Recommendation 8.4(1)/2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Contribution from Members</a:t>
            </a:r>
          </a:p>
          <a:p>
            <a:pPr lvl="1"/>
            <a:r>
              <a:rPr lang="en-US" err="1"/>
              <a:t>WiP</a:t>
            </a:r>
            <a:r>
              <a:rPr lang="en-US"/>
              <a:t> [14 Apr 2024] – China; USA; Hong Kong, China;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Draft Recommendation – China</a:t>
            </a:r>
          </a:p>
          <a:p>
            <a:pPr marL="0" indent="0">
              <a:buNone/>
            </a:pPr>
            <a:r>
              <a:rPr lang="en-US" sz="2400" b="1">
                <a:effectLst/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Noting further </a:t>
            </a:r>
            <a:r>
              <a:rPr lang="en-US" sz="2400">
                <a:effectLst/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China submitted the application for a Centre conducting global climate reanalysis, </a:t>
            </a:r>
            <a:r>
              <a:rPr lang="en-US" sz="2400" i="1">
                <a:effectLst/>
                <a:highlight>
                  <a:srgbClr val="00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[China]</a:t>
            </a:r>
            <a:endParaRPr lang="en-US" sz="24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2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draft Recommendation 8.4(1)/2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57847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Annex 1 – USA</a:t>
            </a:r>
          </a:p>
          <a:p>
            <a:pPr marL="0" marR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r>
              <a:rPr lang="en-US" sz="1800" b="1" i="1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2.2.1.x	Global Climate Reanalysis</a:t>
            </a:r>
            <a:endParaRPr lang="en-US" sz="1800" b="1" i="1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711200" algn="l"/>
              </a:tabLst>
            </a:pP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2.2.1.x.1 </a:t>
            </a:r>
            <a:r>
              <a:rPr lang="en-US" sz="1800" b="0" u="dash" err="1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conducting global climate reanalysis (GCR) shall:</a:t>
            </a:r>
            <a:endParaRPr lang="en-US" sz="1800" b="1">
              <a:solidFill>
                <a:srgbClr val="7F7F7F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04800" algn="l"/>
              </a:tabLst>
            </a:pP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(a)	Produce global climate </a:t>
            </a:r>
            <a:r>
              <a:rPr lang="en-US" sz="1800" b="0" u="dash" err="1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reanalyses</a:t>
            </a: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at the surface, near-surface and throughout the atmosphere;</a:t>
            </a:r>
            <a:endParaRPr lang="en-US" sz="1800" b="1">
              <a:solidFill>
                <a:srgbClr val="7F7F7F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304800" algn="l"/>
              </a:tabLst>
            </a:pP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(b)	</a:t>
            </a:r>
            <a:r>
              <a:rPr lang="en-US" sz="1800" b="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All reanalysis products (Appendix A) must be updated to include the previous month within 60 days for the end of current month; </a:t>
            </a:r>
            <a:r>
              <a:rPr lang="en-US" sz="1800" b="0" i="1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[U.S.A.]</a:t>
            </a:r>
            <a:endParaRPr lang="en-US" sz="1800" b="1">
              <a:solidFill>
                <a:srgbClr val="7F7F7F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(b) Update all reanalysis products listed in Appendix A to include the previous month within 60 days of the end of the current month,</a:t>
            </a:r>
          </a:p>
          <a:p>
            <a:pPr marL="0" marR="0" indent="0" fontAlgn="base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i="1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2.2.2.x Coordination of assessment of multiple climate reanalysis</a:t>
            </a:r>
            <a:endParaRPr lang="en-US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2.2.2.x.1 Centre(s) conducting the assessment of multiple climate </a:t>
            </a:r>
            <a:r>
              <a:rPr lang="en-US" sz="1800" b="0" u="dash" err="1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reanalyses</a:t>
            </a: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(Lead Centre(s) for Global Climate Reanalysis) shall:</a:t>
            </a:r>
            <a:endParaRPr lang="en-US" sz="180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spcAft>
                <a:spcPts val="0"/>
              </a:spcAft>
              <a:buNone/>
              <a:tabLst>
                <a:tab pos="720090" algn="l"/>
              </a:tabLst>
            </a:pPr>
            <a:r>
              <a:rPr lang="en-US" sz="180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(g)  All reanalysis products (Appendix XX) must be updated to include the previous month within 90 days for the end of current month; </a:t>
            </a:r>
            <a:r>
              <a:rPr lang="en-US" sz="1800" i="1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[U.S.A.]</a:t>
            </a:r>
            <a:br>
              <a:rPr lang="en-US" sz="1800" i="1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2900">
                <a:solidFill>
                  <a:srgbClr val="FF0000"/>
                </a:solidFill>
              </a:rPr>
              <a:t>(g)  Update all reanalysis products listed in Appendix A to include the previous month within 90 days for the end of current month;</a:t>
            </a: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0090" algn="l"/>
              </a:tabLst>
            </a:pPr>
            <a:r>
              <a:rPr lang="en-US" sz="1800" i="1" u="none" strike="noStrike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en-US" sz="180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0090" algn="l"/>
              </a:tabLst>
            </a:pPr>
            <a:r>
              <a:rPr lang="en-US" sz="180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(h)  Ensure all products cover at least the most recent WMO climatological reference period. </a:t>
            </a:r>
            <a:r>
              <a:rPr lang="en-US" sz="1800" i="1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[U.S.A.]</a:t>
            </a:r>
            <a:endParaRPr lang="en-US" sz="1800"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66C92C-A87C-E7A1-3899-CDEFE769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draft Recommendation 8.4(1)/2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0CF7AF-A6BE-00EB-3FA1-166B041E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Annex 3 – Hong Kong, China</a:t>
            </a:r>
          </a:p>
          <a:p>
            <a:pPr marL="0" marR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r>
              <a:rPr lang="en-US" sz="1800" b="1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2.2.2.2 Coordination of multi‑model ensembles for sub‑seasonal forecasts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Centre(s) coordinating SSF multi‑model ensembles (Lead Centre(s) for SSFMME) shall:</a:t>
            </a:r>
            <a:endParaRPr lang="en-US" sz="1800" b="1">
              <a:solidFill>
                <a:srgbClr val="7F7F7F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304800" algn="l"/>
              </a:tabLst>
            </a:pP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0" u="dash" err="1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="0" u="dash" strike="sngStrike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b="1">
                <a:solidFill>
                  <a:srgbClr val="7F7F7F"/>
                </a:solidFill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Redistribute </a:t>
            </a: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contributing </a:t>
            </a:r>
            <a:r>
              <a:rPr lang="en-US" sz="1800" b="0" u="dash" err="1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en-US" sz="1800" b="0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products </a:t>
            </a:r>
            <a:r>
              <a:rPr lang="en-US" sz="1800" b="0" u="dash" strike="sngStrike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forecast data as </a:t>
            </a:r>
            <a:r>
              <a:rPr lang="en-US" sz="1800" b="0" u="dash" strike="sngStrike" err="1">
                <a:solidFill>
                  <a:srgbClr val="FF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described</a:t>
            </a:r>
            <a:r>
              <a:rPr lang="en-US" sz="1800" b="0" u="dash" err="1">
                <a:solidFill>
                  <a:srgbClr val="008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listed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800" b="0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Appendix 2.2.</a:t>
            </a:r>
            <a:r>
              <a:rPr lang="en-US" sz="1800" b="0" u="none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44</a:t>
            </a:r>
            <a:r>
              <a:rPr lang="en-US" sz="1800" b="0" u="none" strike="noStrike">
                <a:solidFill>
                  <a:srgbClr val="0000F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en-US" sz="1800" b="0" i="1" u="none" strike="noStrike">
                <a:solidFill>
                  <a:srgbClr val="0000F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[Hong Kong, China]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for those </a:t>
            </a:r>
            <a:r>
              <a:rPr lang="en-US" sz="1800" b="0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GPCs-SSF</a:t>
            </a:r>
            <a:r>
              <a:rPr lang="en-US" sz="1800" b="0">
                <a:solidFill>
                  <a:srgbClr val="7F7F7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contributing </a:t>
            </a:r>
            <a:r>
              <a:rPr lang="en-US" sz="1800" b="0" err="1">
                <a:solidFill>
                  <a:srgbClr val="7F7F7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800" b="0">
                <a:solidFill>
                  <a:srgbClr val="7F7F7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1" u="none" strike="noStrike">
                <a:solidFill>
                  <a:srgbClr val="0000F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[Hong Kong, China]</a:t>
            </a:r>
            <a:r>
              <a:rPr lang="en-US" sz="1800" b="0" i="1" u="none" strike="noStrike">
                <a:solidFill>
                  <a:srgbClr val="0000F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that allow it</a:t>
            </a:r>
            <a:r>
              <a:rPr lang="en-US" sz="1800" b="0">
                <a:solidFill>
                  <a:srgbClr val="7F7F7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as described in Appendix 2.2.44 </a:t>
            </a:r>
            <a:r>
              <a:rPr lang="en-US" sz="1800" b="0" i="1" u="none" strike="noStrike">
                <a:solidFill>
                  <a:srgbClr val="0000FF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[Hong Kong, China]</a:t>
            </a:r>
            <a:r>
              <a:rPr lang="en-US" sz="1800" b="0">
                <a:solidFill>
                  <a:srgbClr val="7F7F7F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800" b="1">
              <a:solidFill>
                <a:srgbClr val="7F7F7F"/>
              </a:solidFill>
              <a:effectLst/>
              <a:latin typeface="Verdana" panose="020B060403050404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800" b="1" cap="all">
                <a:solidFill>
                  <a:srgbClr val="000000"/>
                </a:solidFill>
                <a:effectLst/>
                <a:latin typeface="Verdana" panose="020B060403050404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Appendix 2.2.43. Minimum information to be available from the Lead Centre(s) for sub‑seasonal forecast multi‑model ensembles</a:t>
            </a:r>
          </a:p>
          <a:p>
            <a:pPr marL="342900" marR="0" lvl="0" indent="-342900">
              <a:lnSpc>
                <a:spcPct val="120000"/>
              </a:lnSpc>
              <a:spcBef>
                <a:spcPts val="600"/>
              </a:spcBef>
              <a:buClr>
                <a:srgbClr val="008000"/>
              </a:buClr>
              <a:buSzPts val="900"/>
              <a:buFont typeface="+mj-lt"/>
              <a:buAutoNum type="arabicPeriod"/>
            </a:pPr>
            <a:r>
              <a:rPr lang="en-US" sz="1800" b="1" u="dash" strike="sngStrike">
                <a:solidFill>
                  <a:srgbClr val="FF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Global Producing Centre </a:t>
            </a:r>
            <a:r>
              <a:rPr lang="en-US" sz="1800" b="1" u="dash">
                <a:solidFill>
                  <a:srgbClr val="008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Digital</a:t>
            </a:r>
            <a:r>
              <a:rPr lang="en-US" sz="1800" b="1" u="dash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 products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endParaRPr lang="en-US" sz="1800" u="dash" strike="sngStrike">
              <a:solidFill>
                <a:srgbClr val="FF0000"/>
              </a:solidFill>
              <a:effectLst/>
              <a:highlight>
                <a:srgbClr val="00FFFF"/>
              </a:highlight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endParaRPr lang="en-US" sz="1800" u="dash" strike="sngStrike">
              <a:solidFill>
                <a:srgbClr val="FF0000"/>
              </a:solidFill>
              <a:effectLst/>
              <a:highlight>
                <a:srgbClr val="00FFFF"/>
              </a:highlight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endParaRPr lang="en-US" sz="1800" u="dash" strike="sngStrike">
              <a:solidFill>
                <a:srgbClr val="FF0000"/>
              </a:solidFill>
              <a:effectLst/>
              <a:highlight>
                <a:srgbClr val="00FFFF"/>
              </a:highlight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endParaRPr lang="en-US" sz="1800" u="dash" strike="sngStrike">
              <a:solidFill>
                <a:srgbClr val="FF0000"/>
              </a:solidFill>
              <a:effectLst/>
              <a:highlight>
                <a:srgbClr val="00FFFF"/>
              </a:highlight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>
                <a:tab pos="711200" algn="l"/>
              </a:tabLst>
            </a:pPr>
            <a:r>
              <a:rPr lang="en-US" sz="1800" u="dash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fields of forecast and hindcast as supplied by GPCs‑SSF, including (for GPCs that allow redistribution of their digital data)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 strike="sngStrike" err="1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u="dash" err="1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aily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field of forecast variables from contributing </a:t>
            </a:r>
            <a:r>
              <a:rPr lang="en-US" sz="1800" u="dash" err="1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centres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individual </a:t>
            </a:r>
            <a:r>
              <a:rPr lang="en-US" sz="1800" u="dash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forecasts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u="dash">
                <a:solidFill>
                  <a:srgbClr val="008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ensemble members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at least </a:t>
            </a:r>
            <a:r>
              <a:rPr lang="en-US" sz="1800" u="dash" strike="sngStrike">
                <a:solidFill>
                  <a:srgbClr val="FF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of</a:t>
            </a:r>
            <a:r>
              <a:rPr lang="en-US" sz="180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four weeks following the forecast initialization date: </a:t>
            </a:r>
            <a:r>
              <a:rPr lang="en-US" sz="1800" i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[Hong Kong, China]</a:t>
            </a:r>
            <a:endParaRPr lang="en-US" sz="180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08C47-FEDC-005E-7C60-000FA45FF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784115"/>
            <a:ext cx="9885218" cy="110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FD96979E1E4B409960509F1B29C56C" ma:contentTypeVersion="" ma:contentTypeDescription="Create a new document." ma:contentTypeScope="" ma:versionID="9fa763f22644f3852908b11bd41faa78">
  <xsd:schema xmlns:xsd="http://www.w3.org/2001/XMLSchema" xmlns:xs="http://www.w3.org/2001/XMLSchema" xmlns:p="http://schemas.microsoft.com/office/2006/metadata/properties" xmlns:ns2="f14d876b-62cc-43bb-abc1-9d013efad75e" targetNamespace="http://schemas.microsoft.com/office/2006/metadata/properties" ma:root="true" ma:fieldsID="38de8a32582e476379615190af83d8c3" ns2:_="">
    <xsd:import namespace="f14d876b-62cc-43bb-abc1-9d013efad75e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d876b-62cc-43bb-abc1-9d013efad75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14d876b-62cc-43bb-abc1-9d013efad75e">
      <UserInfo>
        <DisplayName>Yuki Honda</DisplayName>
        <AccountId>151741</AccountId>
        <AccountType/>
      </UserInfo>
      <UserInfo>
        <DisplayName>Eunha Lim</DisplayName>
        <AccountId>50330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BC6A3AC-E78C-4FBE-BE0E-6E35B1A19817}"/>
</file>

<file path=customXml/itemProps2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BA3B44-D623-4C2A-AA23-C7D80C044A73}">
  <ds:schemaRefs>
    <ds:schemaRef ds:uri="http://purl.org/dc/terms/"/>
    <ds:schemaRef ds:uri="http://purl.org/dc/dcmitype/"/>
    <ds:schemaRef ds:uri="http://www.w3.org/XML/1998/namespace"/>
    <ds:schemaRef ds:uri="96d886eb-95f6-47f3-bdfb-70dab5061c60"/>
    <ds:schemaRef ds:uri="http://schemas.microsoft.com/office/infopath/2007/PartnerControls"/>
    <ds:schemaRef ds:uri="http://schemas.microsoft.com/office/2006/documentManagement/types"/>
    <ds:schemaRef ds:uri="3c76eea2-c21a-46e1-8f98-cfc2ba460d51"/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Gill Sans Nova</vt:lpstr>
      <vt:lpstr>Symbol</vt:lpstr>
      <vt:lpstr>Times New Roman</vt:lpstr>
      <vt:lpstr>Verdana</vt:lpstr>
      <vt:lpstr>Office Theme</vt:lpstr>
      <vt:lpstr>1_Office Theme</vt:lpstr>
      <vt:lpstr>PowerPoint Presentation</vt:lpstr>
      <vt:lpstr>Doc.8.4(1) Amendments to the Manual on WIPPS</vt:lpstr>
      <vt:lpstr>Doc.8.4(1) Amendments to the Manual on WIPPS Draft Recommendation 8.4(1)/2 – for climate prediction</vt:lpstr>
      <vt:lpstr>Doc.8.4(1) Amendments to the Manual on WIPPS Draft Recommendation 8.4(1)/2 – for climate prediction</vt:lpstr>
      <vt:lpstr>Doc.8.4(1) Amendments to the Manual on WIPPS Draft Recommendation 8.4(1)/2 – for climate prediction</vt:lpstr>
      <vt:lpstr>Doc.8.4(1) Amendments to the Manual on WIPPS Draft Recommendation 8.4(1)/2 – for climate prediction</vt:lpstr>
      <vt:lpstr>draft Recommendation 8.4(1)/2</vt:lpstr>
      <vt:lpstr>draft Recommendation 8.4(1)/2</vt:lpstr>
      <vt:lpstr>draft Recommendation 8.4(1)/2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Eunha Lim</cp:lastModifiedBy>
  <cp:revision>1</cp:revision>
  <dcterms:created xsi:type="dcterms:W3CDTF">2024-01-11T14:19:20Z</dcterms:created>
  <dcterms:modified xsi:type="dcterms:W3CDTF">2024-04-17T10:39:12Z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0x0101002BFD96979E1E4B409960509F1B29C56C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